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94" r:id="rId5"/>
    <p:sldId id="372" r:id="rId6"/>
    <p:sldId id="403" r:id="rId7"/>
    <p:sldId id="385" r:id="rId8"/>
    <p:sldId id="379" r:id="rId9"/>
    <p:sldId id="380" r:id="rId10"/>
    <p:sldId id="381" r:id="rId11"/>
    <p:sldId id="382" r:id="rId12"/>
    <p:sldId id="390" r:id="rId13"/>
    <p:sldId id="402" r:id="rId14"/>
    <p:sldId id="394" r:id="rId15"/>
    <p:sldId id="393" r:id="rId16"/>
    <p:sldId id="383" r:id="rId17"/>
    <p:sldId id="384" r:id="rId18"/>
    <p:sldId id="404" r:id="rId19"/>
    <p:sldId id="392" r:id="rId20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-Amélie BRAS" initials="MB" lastIdx="1" clrIdx="0">
    <p:extLst>
      <p:ext uri="{19B8F6BF-5375-455C-9EA6-DF929625EA0E}">
        <p15:presenceInfo xmlns:p15="http://schemas.microsoft.com/office/powerpoint/2012/main" userId="S-1-5-21-220523388-630328440-682003330-21126" providerId="AD"/>
      </p:ext>
    </p:extLst>
  </p:cmAuthor>
  <p:cmAuthor id="2" name="Naima KEBAILI" initials="NK" lastIdx="1" clrIdx="1">
    <p:extLst>
      <p:ext uri="{19B8F6BF-5375-455C-9EA6-DF929625EA0E}">
        <p15:presenceInfo xmlns:p15="http://schemas.microsoft.com/office/powerpoint/2012/main" userId="S-1-5-21-220523388-630328440-682003330-128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4458" autoAdjust="0"/>
  </p:normalViewPr>
  <p:slideViewPr>
    <p:cSldViewPr>
      <p:cViewPr varScale="1">
        <p:scale>
          <a:sx n="56" d="100"/>
          <a:sy n="56" d="100"/>
        </p:scale>
        <p:origin x="1212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31DE8-F31C-40CB-8915-6648526AF34E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CF1C2F1-563F-4704-A9FD-E2BC8E5D8855}">
      <dgm:prSet phldrT="[Texte]"/>
      <dgm:spPr/>
      <dgm:t>
        <a:bodyPr/>
        <a:lstStyle/>
        <a:p>
          <a:r>
            <a:rPr lang="fr-FR" dirty="0" smtClean="0"/>
            <a:t>Conception</a:t>
          </a:r>
          <a:endParaRPr lang="fr-FR" dirty="0"/>
        </a:p>
      </dgm:t>
    </dgm:pt>
    <dgm:pt modelId="{69BF1F02-C627-4020-9340-DD98C19AF23C}" type="parTrans" cxnId="{50E247EB-F152-42A8-A494-D84E4FDF722F}">
      <dgm:prSet/>
      <dgm:spPr/>
      <dgm:t>
        <a:bodyPr/>
        <a:lstStyle/>
        <a:p>
          <a:endParaRPr lang="fr-FR"/>
        </a:p>
      </dgm:t>
    </dgm:pt>
    <dgm:pt modelId="{0EC8E49A-2DF5-4CC9-9A45-3134C38BF452}" type="sibTrans" cxnId="{50E247EB-F152-42A8-A494-D84E4FDF722F}">
      <dgm:prSet/>
      <dgm:spPr/>
      <dgm:t>
        <a:bodyPr/>
        <a:lstStyle/>
        <a:p>
          <a:endParaRPr lang="fr-FR"/>
        </a:p>
      </dgm:t>
    </dgm:pt>
    <dgm:pt modelId="{2348B770-A087-44A5-B1F5-47D567DDB84C}">
      <dgm:prSet phldrT="[Texte]"/>
      <dgm:spPr/>
      <dgm:t>
        <a:bodyPr/>
        <a:lstStyle/>
        <a:p>
          <a:r>
            <a:rPr lang="fr-FR" dirty="0" smtClean="0"/>
            <a:t>Expérimentation</a:t>
          </a:r>
          <a:endParaRPr lang="fr-FR" dirty="0"/>
        </a:p>
      </dgm:t>
    </dgm:pt>
    <dgm:pt modelId="{445A0B14-D786-4E27-ACAC-D190F37113C4}" type="parTrans" cxnId="{5C05AC49-4798-4911-88DE-BF6F0F290D26}">
      <dgm:prSet/>
      <dgm:spPr/>
      <dgm:t>
        <a:bodyPr/>
        <a:lstStyle/>
        <a:p>
          <a:endParaRPr lang="fr-FR"/>
        </a:p>
      </dgm:t>
    </dgm:pt>
    <dgm:pt modelId="{542E69F9-0196-4A1C-86BB-8868888D4C2A}" type="sibTrans" cxnId="{5C05AC49-4798-4911-88DE-BF6F0F290D26}">
      <dgm:prSet/>
      <dgm:spPr/>
      <dgm:t>
        <a:bodyPr/>
        <a:lstStyle/>
        <a:p>
          <a:endParaRPr lang="fr-FR"/>
        </a:p>
      </dgm:t>
    </dgm:pt>
    <dgm:pt modelId="{67AA4E7B-14CE-4612-8532-37F6878FF004}">
      <dgm:prSet phldrT="[Texte]"/>
      <dgm:spPr/>
      <dgm:t>
        <a:bodyPr/>
        <a:lstStyle/>
        <a:p>
          <a:r>
            <a:rPr lang="fr-FR" dirty="0" smtClean="0"/>
            <a:t>Déploiement</a:t>
          </a:r>
          <a:endParaRPr lang="fr-FR" dirty="0"/>
        </a:p>
      </dgm:t>
    </dgm:pt>
    <dgm:pt modelId="{25D3D04D-6DD0-439E-A85D-266799454A82}" type="parTrans" cxnId="{DD505D43-9307-4A59-BFA1-7D1031BBB01E}">
      <dgm:prSet/>
      <dgm:spPr/>
      <dgm:t>
        <a:bodyPr/>
        <a:lstStyle/>
        <a:p>
          <a:endParaRPr lang="fr-FR"/>
        </a:p>
      </dgm:t>
    </dgm:pt>
    <dgm:pt modelId="{0CF6D8F6-5712-4AF5-8111-89EEBF4A828D}" type="sibTrans" cxnId="{DD505D43-9307-4A59-BFA1-7D1031BBB01E}">
      <dgm:prSet/>
      <dgm:spPr/>
      <dgm:t>
        <a:bodyPr/>
        <a:lstStyle/>
        <a:p>
          <a:endParaRPr lang="fr-FR"/>
        </a:p>
      </dgm:t>
    </dgm:pt>
    <dgm:pt modelId="{A7DADCEA-EE7B-45D9-8200-60DCE5BA7887}" type="pres">
      <dgm:prSet presAssocID="{DF631DE8-F31C-40CB-8915-6648526AF34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F8206E4B-A13A-4278-B925-B38B6F480697}" type="pres">
      <dgm:prSet presAssocID="{1CF1C2F1-563F-4704-A9FD-E2BC8E5D8855}" presName="Accent1" presStyleCnt="0"/>
      <dgm:spPr/>
    </dgm:pt>
    <dgm:pt modelId="{4A2A9C9A-39EA-4D01-AB87-D2CD5418EC04}" type="pres">
      <dgm:prSet presAssocID="{1CF1C2F1-563F-4704-A9FD-E2BC8E5D8855}" presName="Accent" presStyleLbl="node1" presStyleIdx="0" presStyleCnt="3"/>
      <dgm:spPr/>
    </dgm:pt>
    <dgm:pt modelId="{15C308B1-A2E5-4533-9A3F-252918DEA7FF}" type="pres">
      <dgm:prSet presAssocID="{1CF1C2F1-563F-4704-A9FD-E2BC8E5D8855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22BA86-2945-4DC0-BA6B-AE112CE3D959}" type="pres">
      <dgm:prSet presAssocID="{2348B770-A087-44A5-B1F5-47D567DDB84C}" presName="Accent2" presStyleCnt="0"/>
      <dgm:spPr/>
    </dgm:pt>
    <dgm:pt modelId="{568334D2-F622-4455-B119-73C5B6C89EE4}" type="pres">
      <dgm:prSet presAssocID="{2348B770-A087-44A5-B1F5-47D567DDB84C}" presName="Accent" presStyleLbl="node1" presStyleIdx="1" presStyleCnt="3"/>
      <dgm:spPr/>
    </dgm:pt>
    <dgm:pt modelId="{A6121DFE-BA37-454E-8B73-D031DD148D6E}" type="pres">
      <dgm:prSet presAssocID="{2348B770-A087-44A5-B1F5-47D567DDB84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514D1D-3285-47EE-8478-CCA381E5AF79}" type="pres">
      <dgm:prSet presAssocID="{67AA4E7B-14CE-4612-8532-37F6878FF004}" presName="Accent3" presStyleCnt="0"/>
      <dgm:spPr/>
    </dgm:pt>
    <dgm:pt modelId="{1D8A5DE5-38A0-4596-AEE8-9E3BFB18D268}" type="pres">
      <dgm:prSet presAssocID="{67AA4E7B-14CE-4612-8532-37F6878FF004}" presName="Accent" presStyleLbl="node1" presStyleIdx="2" presStyleCnt="3"/>
      <dgm:spPr/>
    </dgm:pt>
    <dgm:pt modelId="{2D45DBC3-B214-4F84-932D-CCC8B4F24897}" type="pres">
      <dgm:prSet presAssocID="{67AA4E7B-14CE-4612-8532-37F6878FF00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CD0743-7695-4A6C-B0AB-B25878CB8767}" type="presOf" srcId="{67AA4E7B-14CE-4612-8532-37F6878FF004}" destId="{2D45DBC3-B214-4F84-932D-CCC8B4F24897}" srcOrd="0" destOrd="0" presId="urn:microsoft.com/office/officeart/2009/layout/CircleArrowProcess"/>
    <dgm:cxn modelId="{706698BA-7807-4C41-BF65-ACBE8BC939F2}" type="presOf" srcId="{DF631DE8-F31C-40CB-8915-6648526AF34E}" destId="{A7DADCEA-EE7B-45D9-8200-60DCE5BA7887}" srcOrd="0" destOrd="0" presId="urn:microsoft.com/office/officeart/2009/layout/CircleArrowProcess"/>
    <dgm:cxn modelId="{5C05AC49-4798-4911-88DE-BF6F0F290D26}" srcId="{DF631DE8-F31C-40CB-8915-6648526AF34E}" destId="{2348B770-A087-44A5-B1F5-47D567DDB84C}" srcOrd="1" destOrd="0" parTransId="{445A0B14-D786-4E27-ACAC-D190F37113C4}" sibTransId="{542E69F9-0196-4A1C-86BB-8868888D4C2A}"/>
    <dgm:cxn modelId="{DD505D43-9307-4A59-BFA1-7D1031BBB01E}" srcId="{DF631DE8-F31C-40CB-8915-6648526AF34E}" destId="{67AA4E7B-14CE-4612-8532-37F6878FF004}" srcOrd="2" destOrd="0" parTransId="{25D3D04D-6DD0-439E-A85D-266799454A82}" sibTransId="{0CF6D8F6-5712-4AF5-8111-89EEBF4A828D}"/>
    <dgm:cxn modelId="{04DC7443-071B-482B-B6CE-A3BE8003182A}" type="presOf" srcId="{1CF1C2F1-563F-4704-A9FD-E2BC8E5D8855}" destId="{15C308B1-A2E5-4533-9A3F-252918DEA7FF}" srcOrd="0" destOrd="0" presId="urn:microsoft.com/office/officeart/2009/layout/CircleArrowProcess"/>
    <dgm:cxn modelId="{50E247EB-F152-42A8-A494-D84E4FDF722F}" srcId="{DF631DE8-F31C-40CB-8915-6648526AF34E}" destId="{1CF1C2F1-563F-4704-A9FD-E2BC8E5D8855}" srcOrd="0" destOrd="0" parTransId="{69BF1F02-C627-4020-9340-DD98C19AF23C}" sibTransId="{0EC8E49A-2DF5-4CC9-9A45-3134C38BF452}"/>
    <dgm:cxn modelId="{E4B33116-9764-44E8-888B-AD96430F4CC2}" type="presOf" srcId="{2348B770-A087-44A5-B1F5-47D567DDB84C}" destId="{A6121DFE-BA37-454E-8B73-D031DD148D6E}" srcOrd="0" destOrd="0" presId="urn:microsoft.com/office/officeart/2009/layout/CircleArrowProcess"/>
    <dgm:cxn modelId="{30177224-FB2D-40A4-B721-03062E1F2E61}" type="presParOf" srcId="{A7DADCEA-EE7B-45D9-8200-60DCE5BA7887}" destId="{F8206E4B-A13A-4278-B925-B38B6F480697}" srcOrd="0" destOrd="0" presId="urn:microsoft.com/office/officeart/2009/layout/CircleArrowProcess"/>
    <dgm:cxn modelId="{CA9EEA11-F3F2-490F-A43B-8540FD9E795B}" type="presParOf" srcId="{F8206E4B-A13A-4278-B925-B38B6F480697}" destId="{4A2A9C9A-39EA-4D01-AB87-D2CD5418EC04}" srcOrd="0" destOrd="0" presId="urn:microsoft.com/office/officeart/2009/layout/CircleArrowProcess"/>
    <dgm:cxn modelId="{A591F194-64AB-4081-8740-49842457B0C0}" type="presParOf" srcId="{A7DADCEA-EE7B-45D9-8200-60DCE5BA7887}" destId="{15C308B1-A2E5-4533-9A3F-252918DEA7FF}" srcOrd="1" destOrd="0" presId="urn:microsoft.com/office/officeart/2009/layout/CircleArrowProcess"/>
    <dgm:cxn modelId="{B80CC7D3-23DA-4591-B2EF-593F931FD9BB}" type="presParOf" srcId="{A7DADCEA-EE7B-45D9-8200-60DCE5BA7887}" destId="{D922BA86-2945-4DC0-BA6B-AE112CE3D959}" srcOrd="2" destOrd="0" presId="urn:microsoft.com/office/officeart/2009/layout/CircleArrowProcess"/>
    <dgm:cxn modelId="{94C3F850-F2C5-453C-B474-795E7D781145}" type="presParOf" srcId="{D922BA86-2945-4DC0-BA6B-AE112CE3D959}" destId="{568334D2-F622-4455-B119-73C5B6C89EE4}" srcOrd="0" destOrd="0" presId="urn:microsoft.com/office/officeart/2009/layout/CircleArrowProcess"/>
    <dgm:cxn modelId="{4BC0E26C-9A27-4C1E-8FA6-8B4A043DF245}" type="presParOf" srcId="{A7DADCEA-EE7B-45D9-8200-60DCE5BA7887}" destId="{A6121DFE-BA37-454E-8B73-D031DD148D6E}" srcOrd="3" destOrd="0" presId="urn:microsoft.com/office/officeart/2009/layout/CircleArrowProcess"/>
    <dgm:cxn modelId="{382AF5A0-2989-4AD6-9A45-2A4D2A13E207}" type="presParOf" srcId="{A7DADCEA-EE7B-45D9-8200-60DCE5BA7887}" destId="{45514D1D-3285-47EE-8478-CCA381E5AF79}" srcOrd="4" destOrd="0" presId="urn:microsoft.com/office/officeart/2009/layout/CircleArrowProcess"/>
    <dgm:cxn modelId="{4C46E30F-FF0C-4F40-B195-813444A02A1D}" type="presParOf" srcId="{45514D1D-3285-47EE-8478-CCA381E5AF79}" destId="{1D8A5DE5-38A0-4596-AEE8-9E3BFB18D268}" srcOrd="0" destOrd="0" presId="urn:microsoft.com/office/officeart/2009/layout/CircleArrowProcess"/>
    <dgm:cxn modelId="{EE21EE5D-DF4F-4B38-852F-C782CDB8E9CA}" type="presParOf" srcId="{A7DADCEA-EE7B-45D9-8200-60DCE5BA7887}" destId="{2D45DBC3-B214-4F84-932D-CCC8B4F2489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81FBE5-7B96-404F-945D-749616BF9494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EF70038-BAFF-4C74-AFA2-B95AEC03CB3D}">
      <dgm:prSet phldrT="[Texte]" custT="1"/>
      <dgm:spPr/>
      <dgm:t>
        <a:bodyPr/>
        <a:lstStyle/>
        <a:p>
          <a:r>
            <a:rPr lang="fr-FR" sz="1100" b="1" dirty="0" err="1" smtClean="0"/>
            <a:t>Mag</a:t>
          </a:r>
          <a:r>
            <a:rPr lang="fr-FR" sz="1100" b="1" dirty="0" smtClean="0"/>
            <a:t> : annonce rédactionnelle + photo illustration</a:t>
          </a:r>
          <a:endParaRPr lang="fr-FR" sz="1100" b="1" dirty="0"/>
        </a:p>
      </dgm:t>
    </dgm:pt>
    <dgm:pt modelId="{A2AB42DC-D13A-465C-A66F-D38656F276F8}" type="parTrans" cxnId="{343593DE-C431-4B88-97FD-52491DEEB3CA}">
      <dgm:prSet/>
      <dgm:spPr/>
      <dgm:t>
        <a:bodyPr/>
        <a:lstStyle/>
        <a:p>
          <a:endParaRPr lang="fr-FR"/>
        </a:p>
      </dgm:t>
    </dgm:pt>
    <dgm:pt modelId="{D911746D-19BA-4A68-B5D1-32E6B1FB7107}" type="sibTrans" cxnId="{343593DE-C431-4B88-97FD-52491DEEB3CA}">
      <dgm:prSet/>
      <dgm:spPr/>
      <dgm:t>
        <a:bodyPr/>
        <a:lstStyle/>
        <a:p>
          <a:endParaRPr lang="fr-FR"/>
        </a:p>
      </dgm:t>
    </dgm:pt>
    <dgm:pt modelId="{7BAAC34C-C3C3-4D2D-ABCA-842FDDFE6076}">
      <dgm:prSet phldrT="[Texte]" custT="1"/>
      <dgm:spPr/>
      <dgm:t>
        <a:bodyPr/>
        <a:lstStyle/>
        <a:p>
          <a:r>
            <a:rPr lang="fr-FR" sz="1100" b="1" dirty="0" smtClean="0"/>
            <a:t>Conférence de presse élus</a:t>
          </a:r>
          <a:endParaRPr lang="fr-FR" sz="1100" b="1" dirty="0"/>
        </a:p>
      </dgm:t>
    </dgm:pt>
    <dgm:pt modelId="{D273AC31-F546-4C84-9E00-C539A18C01D5}" type="parTrans" cxnId="{EF197E19-985C-44B2-9E0F-50721E211C6D}">
      <dgm:prSet/>
      <dgm:spPr/>
      <dgm:t>
        <a:bodyPr/>
        <a:lstStyle/>
        <a:p>
          <a:endParaRPr lang="fr-FR"/>
        </a:p>
      </dgm:t>
    </dgm:pt>
    <dgm:pt modelId="{E14EEF8B-3FEE-4566-B1A0-D883A2EF46A4}" type="sibTrans" cxnId="{EF197E19-985C-44B2-9E0F-50721E211C6D}">
      <dgm:prSet/>
      <dgm:spPr/>
      <dgm:t>
        <a:bodyPr/>
        <a:lstStyle/>
        <a:p>
          <a:endParaRPr lang="fr-FR"/>
        </a:p>
      </dgm:t>
    </dgm:pt>
    <dgm:pt modelId="{2CCB07CD-61A5-4332-81BE-030DA1B2CE58}">
      <dgm:prSet phldrT="[Texte]" custT="1"/>
      <dgm:spPr/>
      <dgm:t>
        <a:bodyPr/>
        <a:lstStyle/>
        <a:p>
          <a:r>
            <a:rPr lang="fr-FR" sz="1100" b="1" dirty="0" smtClean="0"/>
            <a:t>Affiches mobilier urbain</a:t>
          </a:r>
          <a:endParaRPr lang="fr-FR" sz="1100" b="1" dirty="0"/>
        </a:p>
      </dgm:t>
    </dgm:pt>
    <dgm:pt modelId="{412EE224-F253-4440-847F-20FD62DEE23C}" type="parTrans" cxnId="{BE61D1B7-3C3D-4782-A880-88D0434ADDAE}">
      <dgm:prSet/>
      <dgm:spPr/>
      <dgm:t>
        <a:bodyPr/>
        <a:lstStyle/>
        <a:p>
          <a:endParaRPr lang="fr-FR"/>
        </a:p>
      </dgm:t>
    </dgm:pt>
    <dgm:pt modelId="{8715344E-7C4A-41CE-8C7B-88BA44337A91}" type="sibTrans" cxnId="{BE61D1B7-3C3D-4782-A880-88D0434ADDAE}">
      <dgm:prSet/>
      <dgm:spPr/>
      <dgm:t>
        <a:bodyPr/>
        <a:lstStyle/>
        <a:p>
          <a:endParaRPr lang="fr-FR"/>
        </a:p>
      </dgm:t>
    </dgm:pt>
    <dgm:pt modelId="{45F65662-D110-4B56-9571-1F0D0A776F65}">
      <dgm:prSet custT="1"/>
      <dgm:spPr/>
      <dgm:t>
        <a:bodyPr/>
        <a:lstStyle/>
        <a:p>
          <a:r>
            <a:rPr lang="fr-FR" sz="1100" b="1" dirty="0" smtClean="0"/>
            <a:t>Insertion presse : Creusot infos, Montceau News, Informateur de Bourgogne</a:t>
          </a:r>
        </a:p>
      </dgm:t>
    </dgm:pt>
    <dgm:pt modelId="{6604A932-B019-47FF-B634-B2944BF56AD0}" type="parTrans" cxnId="{62AC4165-1E95-4085-8E4C-8E7712D5E2CA}">
      <dgm:prSet/>
      <dgm:spPr/>
      <dgm:t>
        <a:bodyPr/>
        <a:lstStyle/>
        <a:p>
          <a:endParaRPr lang="fr-FR"/>
        </a:p>
      </dgm:t>
    </dgm:pt>
    <dgm:pt modelId="{81FEF065-F5AA-459A-A085-1082716D9B0D}" type="sibTrans" cxnId="{62AC4165-1E95-4085-8E4C-8E7712D5E2CA}">
      <dgm:prSet/>
      <dgm:spPr/>
      <dgm:t>
        <a:bodyPr/>
        <a:lstStyle/>
        <a:p>
          <a:endParaRPr lang="fr-FR"/>
        </a:p>
      </dgm:t>
    </dgm:pt>
    <dgm:pt modelId="{56C90031-F649-4EA7-8FF8-34F9BE6A5A55}">
      <dgm:prSet custT="1"/>
      <dgm:spPr/>
      <dgm:t>
        <a:bodyPr/>
        <a:lstStyle/>
        <a:p>
          <a:r>
            <a:rPr lang="fr-FR" sz="1100" b="1" dirty="0" smtClean="0"/>
            <a:t>Web : Site CUCM, Facebook, </a:t>
          </a:r>
          <a:r>
            <a:rPr lang="fr-FR" sz="1100" b="1" dirty="0" err="1" smtClean="0"/>
            <a:t>LinkdIn</a:t>
          </a:r>
          <a:endParaRPr lang="fr-FR" sz="1100" b="1" dirty="0"/>
        </a:p>
      </dgm:t>
    </dgm:pt>
    <dgm:pt modelId="{091C7CA9-2800-4436-A108-BE03F30A15F0}" type="parTrans" cxnId="{396B7D4E-43B9-4312-A670-18792C74FF25}">
      <dgm:prSet/>
      <dgm:spPr/>
      <dgm:t>
        <a:bodyPr/>
        <a:lstStyle/>
        <a:p>
          <a:endParaRPr lang="fr-FR"/>
        </a:p>
      </dgm:t>
    </dgm:pt>
    <dgm:pt modelId="{0AAF4781-90E9-4AC4-B883-D1DC74935F27}" type="sibTrans" cxnId="{396B7D4E-43B9-4312-A670-18792C74FF25}">
      <dgm:prSet/>
      <dgm:spPr/>
      <dgm:t>
        <a:bodyPr/>
        <a:lstStyle/>
        <a:p>
          <a:endParaRPr lang="fr-FR"/>
        </a:p>
      </dgm:t>
    </dgm:pt>
    <dgm:pt modelId="{05A48BBF-3C81-4A97-AD3D-97C6E2F10582}">
      <dgm:prSet custT="1"/>
      <dgm:spPr/>
      <dgm:t>
        <a:bodyPr/>
        <a:lstStyle/>
        <a:p>
          <a:r>
            <a:rPr lang="fr-FR" sz="1100" b="1" dirty="0" err="1" smtClean="0"/>
            <a:t>Mag</a:t>
          </a:r>
          <a:r>
            <a:rPr lang="fr-FR" sz="1100" b="1" dirty="0" smtClean="0"/>
            <a:t> : page de publicité</a:t>
          </a:r>
          <a:endParaRPr lang="fr-FR" sz="1100" b="1" dirty="0"/>
        </a:p>
      </dgm:t>
    </dgm:pt>
    <dgm:pt modelId="{ECB59DF9-D671-4F5F-89B7-6A84DC94876B}" type="parTrans" cxnId="{15E9DA6C-E183-46E5-ADE0-E522C2FF828F}">
      <dgm:prSet/>
      <dgm:spPr/>
      <dgm:t>
        <a:bodyPr/>
        <a:lstStyle/>
        <a:p>
          <a:endParaRPr lang="fr-FR"/>
        </a:p>
      </dgm:t>
    </dgm:pt>
    <dgm:pt modelId="{F07C0B02-775D-434E-A1CB-C7BDE74E2969}" type="sibTrans" cxnId="{15E9DA6C-E183-46E5-ADE0-E522C2FF828F}">
      <dgm:prSet/>
      <dgm:spPr/>
      <dgm:t>
        <a:bodyPr/>
        <a:lstStyle/>
        <a:p>
          <a:endParaRPr lang="fr-FR"/>
        </a:p>
      </dgm:t>
    </dgm:pt>
    <dgm:pt modelId="{37B4F6AC-2C83-4F39-B405-72379ADE3FF7}" type="pres">
      <dgm:prSet presAssocID="{B981FBE5-7B96-404F-945D-749616BF94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86E4D18-7A70-4FF0-B34C-F0BD16E6E6CD}" type="pres">
      <dgm:prSet presAssocID="{B981FBE5-7B96-404F-945D-749616BF9494}" presName="arrow" presStyleLbl="bgShp" presStyleIdx="0" presStyleCnt="1"/>
      <dgm:spPr/>
      <dgm:t>
        <a:bodyPr/>
        <a:lstStyle/>
        <a:p>
          <a:endParaRPr lang="fr-FR"/>
        </a:p>
      </dgm:t>
    </dgm:pt>
    <dgm:pt modelId="{C45437B1-55CE-47B9-9989-92C4626A14B3}" type="pres">
      <dgm:prSet presAssocID="{B981FBE5-7B96-404F-945D-749616BF9494}" presName="points" presStyleCnt="0"/>
      <dgm:spPr/>
      <dgm:t>
        <a:bodyPr/>
        <a:lstStyle/>
        <a:p>
          <a:endParaRPr lang="fr-FR"/>
        </a:p>
      </dgm:t>
    </dgm:pt>
    <dgm:pt modelId="{81309A97-440B-4188-A4F1-FF4E838568CC}" type="pres">
      <dgm:prSet presAssocID="{1EF70038-BAFF-4C74-AFA2-B95AEC03CB3D}" presName="compositeA" presStyleCnt="0"/>
      <dgm:spPr/>
      <dgm:t>
        <a:bodyPr/>
        <a:lstStyle/>
        <a:p>
          <a:endParaRPr lang="fr-FR"/>
        </a:p>
      </dgm:t>
    </dgm:pt>
    <dgm:pt modelId="{64A8F6DA-A0DA-4798-BA7B-4B026255C396}" type="pres">
      <dgm:prSet presAssocID="{1EF70038-BAFF-4C74-AFA2-B95AEC03CB3D}" presName="textA" presStyleLbl="revTx" presStyleIdx="0" presStyleCnt="6" custScaleX="1520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B3BA27-96E0-4DA0-BE10-4F74DAEA0D3F}" type="pres">
      <dgm:prSet presAssocID="{1EF70038-BAFF-4C74-AFA2-B95AEC03CB3D}" presName="circleA" presStyleLbl="node1" presStyleIdx="0" presStyleCnt="6"/>
      <dgm:spPr/>
      <dgm:t>
        <a:bodyPr/>
        <a:lstStyle/>
        <a:p>
          <a:endParaRPr lang="fr-FR"/>
        </a:p>
      </dgm:t>
    </dgm:pt>
    <dgm:pt modelId="{71F7DF12-40B9-4687-850F-34E36BDA9016}" type="pres">
      <dgm:prSet presAssocID="{1EF70038-BAFF-4C74-AFA2-B95AEC03CB3D}" presName="spaceA" presStyleCnt="0"/>
      <dgm:spPr/>
      <dgm:t>
        <a:bodyPr/>
        <a:lstStyle/>
        <a:p>
          <a:endParaRPr lang="fr-FR"/>
        </a:p>
      </dgm:t>
    </dgm:pt>
    <dgm:pt modelId="{F693DE7C-426F-4AB5-A79C-0CCDC824951E}" type="pres">
      <dgm:prSet presAssocID="{D911746D-19BA-4A68-B5D1-32E6B1FB7107}" presName="space" presStyleCnt="0"/>
      <dgm:spPr/>
      <dgm:t>
        <a:bodyPr/>
        <a:lstStyle/>
        <a:p>
          <a:endParaRPr lang="fr-FR"/>
        </a:p>
      </dgm:t>
    </dgm:pt>
    <dgm:pt modelId="{05750BAE-F59A-4C37-99F4-6B8BAF43D5A3}" type="pres">
      <dgm:prSet presAssocID="{7BAAC34C-C3C3-4D2D-ABCA-842FDDFE6076}" presName="compositeB" presStyleCnt="0"/>
      <dgm:spPr/>
      <dgm:t>
        <a:bodyPr/>
        <a:lstStyle/>
        <a:p>
          <a:endParaRPr lang="fr-FR"/>
        </a:p>
      </dgm:t>
    </dgm:pt>
    <dgm:pt modelId="{6023C497-C7EB-4C43-924B-F68FC23D1242}" type="pres">
      <dgm:prSet presAssocID="{7BAAC34C-C3C3-4D2D-ABCA-842FDDFE6076}" presName="textB" presStyleLbl="revTx" presStyleIdx="1" presStyleCnt="6" custScaleX="1562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36A360-7DC8-4258-BBA5-7102B60093ED}" type="pres">
      <dgm:prSet presAssocID="{7BAAC34C-C3C3-4D2D-ABCA-842FDDFE6076}" presName="circleB" presStyleLbl="node1" presStyleIdx="1" presStyleCnt="6"/>
      <dgm:spPr/>
      <dgm:t>
        <a:bodyPr/>
        <a:lstStyle/>
        <a:p>
          <a:endParaRPr lang="fr-FR"/>
        </a:p>
      </dgm:t>
    </dgm:pt>
    <dgm:pt modelId="{EC5EB6FA-B278-4EBF-B254-87C84DE8DA47}" type="pres">
      <dgm:prSet presAssocID="{7BAAC34C-C3C3-4D2D-ABCA-842FDDFE6076}" presName="spaceB" presStyleCnt="0"/>
      <dgm:spPr/>
      <dgm:t>
        <a:bodyPr/>
        <a:lstStyle/>
        <a:p>
          <a:endParaRPr lang="fr-FR"/>
        </a:p>
      </dgm:t>
    </dgm:pt>
    <dgm:pt modelId="{0EC7B0F0-6D75-4F5D-B298-37A4F33ACCBE}" type="pres">
      <dgm:prSet presAssocID="{E14EEF8B-3FEE-4566-B1A0-D883A2EF46A4}" presName="space" presStyleCnt="0"/>
      <dgm:spPr/>
      <dgm:t>
        <a:bodyPr/>
        <a:lstStyle/>
        <a:p>
          <a:endParaRPr lang="fr-FR"/>
        </a:p>
      </dgm:t>
    </dgm:pt>
    <dgm:pt modelId="{620CA9C7-32F5-4C6C-ABD8-EC22CE729511}" type="pres">
      <dgm:prSet presAssocID="{2CCB07CD-61A5-4332-81BE-030DA1B2CE58}" presName="compositeA" presStyleCnt="0"/>
      <dgm:spPr/>
      <dgm:t>
        <a:bodyPr/>
        <a:lstStyle/>
        <a:p>
          <a:endParaRPr lang="fr-FR"/>
        </a:p>
      </dgm:t>
    </dgm:pt>
    <dgm:pt modelId="{3B7E1B90-7B60-4D2F-BD32-233BA431C87A}" type="pres">
      <dgm:prSet presAssocID="{2CCB07CD-61A5-4332-81BE-030DA1B2CE58}" presName="textA" presStyleLbl="revTx" presStyleIdx="2" presStyleCnt="6" custScaleX="1457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53A821-16D4-4BC8-848C-1BE4BB7998E0}" type="pres">
      <dgm:prSet presAssocID="{2CCB07CD-61A5-4332-81BE-030DA1B2CE58}" presName="circleA" presStyleLbl="node1" presStyleIdx="2" presStyleCnt="6"/>
      <dgm:spPr/>
      <dgm:t>
        <a:bodyPr/>
        <a:lstStyle/>
        <a:p>
          <a:endParaRPr lang="fr-FR"/>
        </a:p>
      </dgm:t>
    </dgm:pt>
    <dgm:pt modelId="{FB684DE8-6279-4DE8-9B64-C020B5310019}" type="pres">
      <dgm:prSet presAssocID="{2CCB07CD-61A5-4332-81BE-030DA1B2CE58}" presName="spaceA" presStyleCnt="0"/>
      <dgm:spPr/>
      <dgm:t>
        <a:bodyPr/>
        <a:lstStyle/>
        <a:p>
          <a:endParaRPr lang="fr-FR"/>
        </a:p>
      </dgm:t>
    </dgm:pt>
    <dgm:pt modelId="{1213BB95-B5EC-4734-9405-2EC051495FEA}" type="pres">
      <dgm:prSet presAssocID="{8715344E-7C4A-41CE-8C7B-88BA44337A91}" presName="space" presStyleCnt="0"/>
      <dgm:spPr/>
      <dgm:t>
        <a:bodyPr/>
        <a:lstStyle/>
        <a:p>
          <a:endParaRPr lang="fr-FR"/>
        </a:p>
      </dgm:t>
    </dgm:pt>
    <dgm:pt modelId="{2D152657-DCB0-43EB-AFA3-C4C93F791448}" type="pres">
      <dgm:prSet presAssocID="{45F65662-D110-4B56-9571-1F0D0A776F65}" presName="compositeB" presStyleCnt="0"/>
      <dgm:spPr/>
      <dgm:t>
        <a:bodyPr/>
        <a:lstStyle/>
        <a:p>
          <a:endParaRPr lang="fr-FR"/>
        </a:p>
      </dgm:t>
    </dgm:pt>
    <dgm:pt modelId="{BFAAFAED-DF4B-4CAD-9A54-EAD189299F60}" type="pres">
      <dgm:prSet presAssocID="{45F65662-D110-4B56-9571-1F0D0A776F65}" presName="textB" presStyleLbl="revTx" presStyleIdx="3" presStyleCnt="6" custScaleX="1702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14A64C-B51B-401F-A465-2FFB0A237BCB}" type="pres">
      <dgm:prSet presAssocID="{45F65662-D110-4B56-9571-1F0D0A776F65}" presName="circleB" presStyleLbl="node1" presStyleIdx="3" presStyleCnt="6"/>
      <dgm:spPr/>
      <dgm:t>
        <a:bodyPr/>
        <a:lstStyle/>
        <a:p>
          <a:endParaRPr lang="fr-FR"/>
        </a:p>
      </dgm:t>
    </dgm:pt>
    <dgm:pt modelId="{F75B101D-1EFE-47AB-ABA4-F66DD0E40216}" type="pres">
      <dgm:prSet presAssocID="{45F65662-D110-4B56-9571-1F0D0A776F65}" presName="spaceB" presStyleCnt="0"/>
      <dgm:spPr/>
      <dgm:t>
        <a:bodyPr/>
        <a:lstStyle/>
        <a:p>
          <a:endParaRPr lang="fr-FR"/>
        </a:p>
      </dgm:t>
    </dgm:pt>
    <dgm:pt modelId="{D98B397A-4AF4-4770-B5DA-3677F7D00498}" type="pres">
      <dgm:prSet presAssocID="{81FEF065-F5AA-459A-A085-1082716D9B0D}" presName="space" presStyleCnt="0"/>
      <dgm:spPr/>
      <dgm:t>
        <a:bodyPr/>
        <a:lstStyle/>
        <a:p>
          <a:endParaRPr lang="fr-FR"/>
        </a:p>
      </dgm:t>
    </dgm:pt>
    <dgm:pt modelId="{CE8CC16F-224D-4B7D-B64C-9907FB24A25C}" type="pres">
      <dgm:prSet presAssocID="{56C90031-F649-4EA7-8FF8-34F9BE6A5A55}" presName="compositeA" presStyleCnt="0"/>
      <dgm:spPr/>
      <dgm:t>
        <a:bodyPr/>
        <a:lstStyle/>
        <a:p>
          <a:endParaRPr lang="fr-FR"/>
        </a:p>
      </dgm:t>
    </dgm:pt>
    <dgm:pt modelId="{395E2C9F-9FD8-4FBD-9AAE-DAB3FE732A63}" type="pres">
      <dgm:prSet presAssocID="{56C90031-F649-4EA7-8FF8-34F9BE6A5A55}" presName="textA" presStyleLbl="revTx" presStyleIdx="4" presStyleCnt="6" custScaleX="1432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7ADD7C-135B-4813-96E1-CDB099111E05}" type="pres">
      <dgm:prSet presAssocID="{56C90031-F649-4EA7-8FF8-34F9BE6A5A55}" presName="circleA" presStyleLbl="node1" presStyleIdx="4" presStyleCnt="6"/>
      <dgm:spPr/>
      <dgm:t>
        <a:bodyPr/>
        <a:lstStyle/>
        <a:p>
          <a:endParaRPr lang="fr-FR"/>
        </a:p>
      </dgm:t>
    </dgm:pt>
    <dgm:pt modelId="{2C1E8A01-F3EF-438E-9C1A-FDC55916639C}" type="pres">
      <dgm:prSet presAssocID="{56C90031-F649-4EA7-8FF8-34F9BE6A5A55}" presName="spaceA" presStyleCnt="0"/>
      <dgm:spPr/>
      <dgm:t>
        <a:bodyPr/>
        <a:lstStyle/>
        <a:p>
          <a:endParaRPr lang="fr-FR"/>
        </a:p>
      </dgm:t>
    </dgm:pt>
    <dgm:pt modelId="{A154EA07-19A7-4A6F-AC76-0B584CB69CA2}" type="pres">
      <dgm:prSet presAssocID="{0AAF4781-90E9-4AC4-B883-D1DC74935F27}" presName="space" presStyleCnt="0"/>
      <dgm:spPr/>
      <dgm:t>
        <a:bodyPr/>
        <a:lstStyle/>
        <a:p>
          <a:endParaRPr lang="fr-FR"/>
        </a:p>
      </dgm:t>
    </dgm:pt>
    <dgm:pt modelId="{291695C1-9A7E-4750-B91E-0B5F646F629F}" type="pres">
      <dgm:prSet presAssocID="{05A48BBF-3C81-4A97-AD3D-97C6E2F10582}" presName="compositeB" presStyleCnt="0"/>
      <dgm:spPr/>
      <dgm:t>
        <a:bodyPr/>
        <a:lstStyle/>
        <a:p>
          <a:endParaRPr lang="fr-FR"/>
        </a:p>
      </dgm:t>
    </dgm:pt>
    <dgm:pt modelId="{B6E2D4D4-86F4-4B22-A2B0-2395AC98BDDC}" type="pres">
      <dgm:prSet presAssocID="{05A48BBF-3C81-4A97-AD3D-97C6E2F10582}" presName="textB" presStyleLbl="revTx" presStyleIdx="5" presStyleCnt="6" custScaleX="1355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68846D-ADF5-49D2-82A3-632371D980FC}" type="pres">
      <dgm:prSet presAssocID="{05A48BBF-3C81-4A97-AD3D-97C6E2F10582}" presName="circleB" presStyleLbl="node1" presStyleIdx="5" presStyleCnt="6"/>
      <dgm:spPr/>
      <dgm:t>
        <a:bodyPr/>
        <a:lstStyle/>
        <a:p>
          <a:endParaRPr lang="fr-FR"/>
        </a:p>
      </dgm:t>
    </dgm:pt>
    <dgm:pt modelId="{65DB7012-CC48-4A43-8D90-A93A1CDB93DC}" type="pres">
      <dgm:prSet presAssocID="{05A48BBF-3C81-4A97-AD3D-97C6E2F10582}" presName="spaceB" presStyleCnt="0"/>
      <dgm:spPr/>
      <dgm:t>
        <a:bodyPr/>
        <a:lstStyle/>
        <a:p>
          <a:endParaRPr lang="fr-FR"/>
        </a:p>
      </dgm:t>
    </dgm:pt>
  </dgm:ptLst>
  <dgm:cxnLst>
    <dgm:cxn modelId="{62AC4165-1E95-4085-8E4C-8E7712D5E2CA}" srcId="{B981FBE5-7B96-404F-945D-749616BF9494}" destId="{45F65662-D110-4B56-9571-1F0D0A776F65}" srcOrd="3" destOrd="0" parTransId="{6604A932-B019-47FF-B634-B2944BF56AD0}" sibTransId="{81FEF065-F5AA-459A-A085-1082716D9B0D}"/>
    <dgm:cxn modelId="{59619F91-6515-4C7F-88DB-4C14CE497C73}" type="presOf" srcId="{2CCB07CD-61A5-4332-81BE-030DA1B2CE58}" destId="{3B7E1B90-7B60-4D2F-BD32-233BA431C87A}" srcOrd="0" destOrd="0" presId="urn:microsoft.com/office/officeart/2005/8/layout/hProcess11"/>
    <dgm:cxn modelId="{EBD870B0-FACA-48AE-965B-9D0EC48072AB}" type="presOf" srcId="{56C90031-F649-4EA7-8FF8-34F9BE6A5A55}" destId="{395E2C9F-9FD8-4FBD-9AAE-DAB3FE732A63}" srcOrd="0" destOrd="0" presId="urn:microsoft.com/office/officeart/2005/8/layout/hProcess11"/>
    <dgm:cxn modelId="{A65B1321-BFDF-49EB-85EF-AFE304E19950}" type="presOf" srcId="{B981FBE5-7B96-404F-945D-749616BF9494}" destId="{37B4F6AC-2C83-4F39-B405-72379ADE3FF7}" srcOrd="0" destOrd="0" presId="urn:microsoft.com/office/officeart/2005/8/layout/hProcess11"/>
    <dgm:cxn modelId="{BE61D1B7-3C3D-4782-A880-88D0434ADDAE}" srcId="{B981FBE5-7B96-404F-945D-749616BF9494}" destId="{2CCB07CD-61A5-4332-81BE-030DA1B2CE58}" srcOrd="2" destOrd="0" parTransId="{412EE224-F253-4440-847F-20FD62DEE23C}" sibTransId="{8715344E-7C4A-41CE-8C7B-88BA44337A91}"/>
    <dgm:cxn modelId="{15E9DA6C-E183-46E5-ADE0-E522C2FF828F}" srcId="{B981FBE5-7B96-404F-945D-749616BF9494}" destId="{05A48BBF-3C81-4A97-AD3D-97C6E2F10582}" srcOrd="5" destOrd="0" parTransId="{ECB59DF9-D671-4F5F-89B7-6A84DC94876B}" sibTransId="{F07C0B02-775D-434E-A1CB-C7BDE74E2969}"/>
    <dgm:cxn modelId="{2C57B4DA-290B-45CF-BFAF-FB428F6569B8}" type="presOf" srcId="{05A48BBF-3C81-4A97-AD3D-97C6E2F10582}" destId="{B6E2D4D4-86F4-4B22-A2B0-2395AC98BDDC}" srcOrd="0" destOrd="0" presId="urn:microsoft.com/office/officeart/2005/8/layout/hProcess11"/>
    <dgm:cxn modelId="{7500EAB3-9B37-4C4C-A1BE-8E8DFD0B1EBE}" type="presOf" srcId="{1EF70038-BAFF-4C74-AFA2-B95AEC03CB3D}" destId="{64A8F6DA-A0DA-4798-BA7B-4B026255C396}" srcOrd="0" destOrd="0" presId="urn:microsoft.com/office/officeart/2005/8/layout/hProcess11"/>
    <dgm:cxn modelId="{343593DE-C431-4B88-97FD-52491DEEB3CA}" srcId="{B981FBE5-7B96-404F-945D-749616BF9494}" destId="{1EF70038-BAFF-4C74-AFA2-B95AEC03CB3D}" srcOrd="0" destOrd="0" parTransId="{A2AB42DC-D13A-465C-A66F-D38656F276F8}" sibTransId="{D911746D-19BA-4A68-B5D1-32E6B1FB7107}"/>
    <dgm:cxn modelId="{396B7D4E-43B9-4312-A670-18792C74FF25}" srcId="{B981FBE5-7B96-404F-945D-749616BF9494}" destId="{56C90031-F649-4EA7-8FF8-34F9BE6A5A55}" srcOrd="4" destOrd="0" parTransId="{091C7CA9-2800-4436-A108-BE03F30A15F0}" sibTransId="{0AAF4781-90E9-4AC4-B883-D1DC74935F27}"/>
    <dgm:cxn modelId="{899FD3B3-4454-4250-8833-9A0A399FCDBC}" type="presOf" srcId="{7BAAC34C-C3C3-4D2D-ABCA-842FDDFE6076}" destId="{6023C497-C7EB-4C43-924B-F68FC23D1242}" srcOrd="0" destOrd="0" presId="urn:microsoft.com/office/officeart/2005/8/layout/hProcess11"/>
    <dgm:cxn modelId="{EF197E19-985C-44B2-9E0F-50721E211C6D}" srcId="{B981FBE5-7B96-404F-945D-749616BF9494}" destId="{7BAAC34C-C3C3-4D2D-ABCA-842FDDFE6076}" srcOrd="1" destOrd="0" parTransId="{D273AC31-F546-4C84-9E00-C539A18C01D5}" sibTransId="{E14EEF8B-3FEE-4566-B1A0-D883A2EF46A4}"/>
    <dgm:cxn modelId="{0870DE59-FD24-4DAD-A346-1092D593B213}" type="presOf" srcId="{45F65662-D110-4B56-9571-1F0D0A776F65}" destId="{BFAAFAED-DF4B-4CAD-9A54-EAD189299F60}" srcOrd="0" destOrd="0" presId="urn:microsoft.com/office/officeart/2005/8/layout/hProcess11"/>
    <dgm:cxn modelId="{ED02AA92-37EF-444B-B4D9-338F3211C2E8}" type="presParOf" srcId="{37B4F6AC-2C83-4F39-B405-72379ADE3FF7}" destId="{486E4D18-7A70-4FF0-B34C-F0BD16E6E6CD}" srcOrd="0" destOrd="0" presId="urn:microsoft.com/office/officeart/2005/8/layout/hProcess11"/>
    <dgm:cxn modelId="{19F13E42-252D-40FB-B93F-46A089ABDA86}" type="presParOf" srcId="{37B4F6AC-2C83-4F39-B405-72379ADE3FF7}" destId="{C45437B1-55CE-47B9-9989-92C4626A14B3}" srcOrd="1" destOrd="0" presId="urn:microsoft.com/office/officeart/2005/8/layout/hProcess11"/>
    <dgm:cxn modelId="{721A7E37-DDE8-48F7-931B-F01C630810EA}" type="presParOf" srcId="{C45437B1-55CE-47B9-9989-92C4626A14B3}" destId="{81309A97-440B-4188-A4F1-FF4E838568CC}" srcOrd="0" destOrd="0" presId="urn:microsoft.com/office/officeart/2005/8/layout/hProcess11"/>
    <dgm:cxn modelId="{ECE913AB-D3FF-47F3-A12C-7C93E5D12866}" type="presParOf" srcId="{81309A97-440B-4188-A4F1-FF4E838568CC}" destId="{64A8F6DA-A0DA-4798-BA7B-4B026255C396}" srcOrd="0" destOrd="0" presId="urn:microsoft.com/office/officeart/2005/8/layout/hProcess11"/>
    <dgm:cxn modelId="{E1291707-3C6D-4FA8-B414-208A9EAA9765}" type="presParOf" srcId="{81309A97-440B-4188-A4F1-FF4E838568CC}" destId="{A0B3BA27-96E0-4DA0-BE10-4F74DAEA0D3F}" srcOrd="1" destOrd="0" presId="urn:microsoft.com/office/officeart/2005/8/layout/hProcess11"/>
    <dgm:cxn modelId="{2960B721-5C8E-435F-B678-A0B93E4B4091}" type="presParOf" srcId="{81309A97-440B-4188-A4F1-FF4E838568CC}" destId="{71F7DF12-40B9-4687-850F-34E36BDA9016}" srcOrd="2" destOrd="0" presId="urn:microsoft.com/office/officeart/2005/8/layout/hProcess11"/>
    <dgm:cxn modelId="{B4AEB7F4-22FE-4541-8A6A-A8907C19C799}" type="presParOf" srcId="{C45437B1-55CE-47B9-9989-92C4626A14B3}" destId="{F693DE7C-426F-4AB5-A79C-0CCDC824951E}" srcOrd="1" destOrd="0" presId="urn:microsoft.com/office/officeart/2005/8/layout/hProcess11"/>
    <dgm:cxn modelId="{CE72AE66-AFD1-491D-A7A1-D46BB36BC917}" type="presParOf" srcId="{C45437B1-55CE-47B9-9989-92C4626A14B3}" destId="{05750BAE-F59A-4C37-99F4-6B8BAF43D5A3}" srcOrd="2" destOrd="0" presId="urn:microsoft.com/office/officeart/2005/8/layout/hProcess11"/>
    <dgm:cxn modelId="{76F4FDF3-48DF-4E6D-AE22-7C7792F3572F}" type="presParOf" srcId="{05750BAE-F59A-4C37-99F4-6B8BAF43D5A3}" destId="{6023C497-C7EB-4C43-924B-F68FC23D1242}" srcOrd="0" destOrd="0" presId="urn:microsoft.com/office/officeart/2005/8/layout/hProcess11"/>
    <dgm:cxn modelId="{4DC25F0E-ED79-49B0-9546-DF175D5C8BF8}" type="presParOf" srcId="{05750BAE-F59A-4C37-99F4-6B8BAF43D5A3}" destId="{FF36A360-7DC8-4258-BBA5-7102B60093ED}" srcOrd="1" destOrd="0" presId="urn:microsoft.com/office/officeart/2005/8/layout/hProcess11"/>
    <dgm:cxn modelId="{6D641FF7-ED81-42DC-BCBD-D89A30D1D803}" type="presParOf" srcId="{05750BAE-F59A-4C37-99F4-6B8BAF43D5A3}" destId="{EC5EB6FA-B278-4EBF-B254-87C84DE8DA47}" srcOrd="2" destOrd="0" presId="urn:microsoft.com/office/officeart/2005/8/layout/hProcess11"/>
    <dgm:cxn modelId="{CC8769D7-0385-4104-879B-2C474A971C1C}" type="presParOf" srcId="{C45437B1-55CE-47B9-9989-92C4626A14B3}" destId="{0EC7B0F0-6D75-4F5D-B298-37A4F33ACCBE}" srcOrd="3" destOrd="0" presId="urn:microsoft.com/office/officeart/2005/8/layout/hProcess11"/>
    <dgm:cxn modelId="{16A8C81C-B353-4798-9D8A-A4C98A74F896}" type="presParOf" srcId="{C45437B1-55CE-47B9-9989-92C4626A14B3}" destId="{620CA9C7-32F5-4C6C-ABD8-EC22CE729511}" srcOrd="4" destOrd="0" presId="urn:microsoft.com/office/officeart/2005/8/layout/hProcess11"/>
    <dgm:cxn modelId="{032664CD-D8FE-4600-86D2-1287A5706274}" type="presParOf" srcId="{620CA9C7-32F5-4C6C-ABD8-EC22CE729511}" destId="{3B7E1B90-7B60-4D2F-BD32-233BA431C87A}" srcOrd="0" destOrd="0" presId="urn:microsoft.com/office/officeart/2005/8/layout/hProcess11"/>
    <dgm:cxn modelId="{C7274BA0-B1DE-45A3-BF64-FDAF7F7F476D}" type="presParOf" srcId="{620CA9C7-32F5-4C6C-ABD8-EC22CE729511}" destId="{3F53A821-16D4-4BC8-848C-1BE4BB7998E0}" srcOrd="1" destOrd="0" presId="urn:microsoft.com/office/officeart/2005/8/layout/hProcess11"/>
    <dgm:cxn modelId="{67E41092-5E20-457D-B5FE-8F2FE3E40ECA}" type="presParOf" srcId="{620CA9C7-32F5-4C6C-ABD8-EC22CE729511}" destId="{FB684DE8-6279-4DE8-9B64-C020B5310019}" srcOrd="2" destOrd="0" presId="urn:microsoft.com/office/officeart/2005/8/layout/hProcess11"/>
    <dgm:cxn modelId="{27B27D61-2AD0-47D5-9F95-49AA947276F5}" type="presParOf" srcId="{C45437B1-55CE-47B9-9989-92C4626A14B3}" destId="{1213BB95-B5EC-4734-9405-2EC051495FEA}" srcOrd="5" destOrd="0" presId="urn:microsoft.com/office/officeart/2005/8/layout/hProcess11"/>
    <dgm:cxn modelId="{E96CBC78-E33B-474E-A253-698521B7CE21}" type="presParOf" srcId="{C45437B1-55CE-47B9-9989-92C4626A14B3}" destId="{2D152657-DCB0-43EB-AFA3-C4C93F791448}" srcOrd="6" destOrd="0" presId="urn:microsoft.com/office/officeart/2005/8/layout/hProcess11"/>
    <dgm:cxn modelId="{2D1CAC28-0269-45DB-B7C5-58AE09A441C9}" type="presParOf" srcId="{2D152657-DCB0-43EB-AFA3-C4C93F791448}" destId="{BFAAFAED-DF4B-4CAD-9A54-EAD189299F60}" srcOrd="0" destOrd="0" presId="urn:microsoft.com/office/officeart/2005/8/layout/hProcess11"/>
    <dgm:cxn modelId="{6AB0CD60-10F9-49FF-A17C-AAEC0388F6A4}" type="presParOf" srcId="{2D152657-DCB0-43EB-AFA3-C4C93F791448}" destId="{8A14A64C-B51B-401F-A465-2FFB0A237BCB}" srcOrd="1" destOrd="0" presId="urn:microsoft.com/office/officeart/2005/8/layout/hProcess11"/>
    <dgm:cxn modelId="{8C83788F-5B26-4DBA-B405-B03C00FAB61F}" type="presParOf" srcId="{2D152657-DCB0-43EB-AFA3-C4C93F791448}" destId="{F75B101D-1EFE-47AB-ABA4-F66DD0E40216}" srcOrd="2" destOrd="0" presId="urn:microsoft.com/office/officeart/2005/8/layout/hProcess11"/>
    <dgm:cxn modelId="{1C52E1AA-06D6-4824-B641-F2CE7DBAB3FB}" type="presParOf" srcId="{C45437B1-55CE-47B9-9989-92C4626A14B3}" destId="{D98B397A-4AF4-4770-B5DA-3677F7D00498}" srcOrd="7" destOrd="0" presId="urn:microsoft.com/office/officeart/2005/8/layout/hProcess11"/>
    <dgm:cxn modelId="{6EF712DB-B768-479C-B2D1-1CA90A4B17E4}" type="presParOf" srcId="{C45437B1-55CE-47B9-9989-92C4626A14B3}" destId="{CE8CC16F-224D-4B7D-B64C-9907FB24A25C}" srcOrd="8" destOrd="0" presId="urn:microsoft.com/office/officeart/2005/8/layout/hProcess11"/>
    <dgm:cxn modelId="{EEC41913-6F01-401A-9017-59EFEF681CEF}" type="presParOf" srcId="{CE8CC16F-224D-4B7D-B64C-9907FB24A25C}" destId="{395E2C9F-9FD8-4FBD-9AAE-DAB3FE732A63}" srcOrd="0" destOrd="0" presId="urn:microsoft.com/office/officeart/2005/8/layout/hProcess11"/>
    <dgm:cxn modelId="{47C2B575-F865-4077-AFDB-430E3047E827}" type="presParOf" srcId="{CE8CC16F-224D-4B7D-B64C-9907FB24A25C}" destId="{6A7ADD7C-135B-4813-96E1-CDB099111E05}" srcOrd="1" destOrd="0" presId="urn:microsoft.com/office/officeart/2005/8/layout/hProcess11"/>
    <dgm:cxn modelId="{82A78955-5B04-41BB-96C8-7A887702943F}" type="presParOf" srcId="{CE8CC16F-224D-4B7D-B64C-9907FB24A25C}" destId="{2C1E8A01-F3EF-438E-9C1A-FDC55916639C}" srcOrd="2" destOrd="0" presId="urn:microsoft.com/office/officeart/2005/8/layout/hProcess11"/>
    <dgm:cxn modelId="{585CB255-151F-4414-B64D-B982D039C815}" type="presParOf" srcId="{C45437B1-55CE-47B9-9989-92C4626A14B3}" destId="{A154EA07-19A7-4A6F-AC76-0B584CB69CA2}" srcOrd="9" destOrd="0" presId="urn:microsoft.com/office/officeart/2005/8/layout/hProcess11"/>
    <dgm:cxn modelId="{0CFB030C-2784-4404-B8C1-F4253C30A9B0}" type="presParOf" srcId="{C45437B1-55CE-47B9-9989-92C4626A14B3}" destId="{291695C1-9A7E-4750-B91E-0B5F646F629F}" srcOrd="10" destOrd="0" presId="urn:microsoft.com/office/officeart/2005/8/layout/hProcess11"/>
    <dgm:cxn modelId="{A30FF08E-B628-40A1-B2C0-AC65C571FD65}" type="presParOf" srcId="{291695C1-9A7E-4750-B91E-0B5F646F629F}" destId="{B6E2D4D4-86F4-4B22-A2B0-2395AC98BDDC}" srcOrd="0" destOrd="0" presId="urn:microsoft.com/office/officeart/2005/8/layout/hProcess11"/>
    <dgm:cxn modelId="{0719E8B1-EFD3-4946-B07B-74D33C37E8C9}" type="presParOf" srcId="{291695C1-9A7E-4750-B91E-0B5F646F629F}" destId="{8C68846D-ADF5-49D2-82A3-632371D980FC}" srcOrd="1" destOrd="0" presId="urn:microsoft.com/office/officeart/2005/8/layout/hProcess11"/>
    <dgm:cxn modelId="{E44B5630-8EBD-4889-92F1-7B3C2B83A16B}" type="presParOf" srcId="{291695C1-9A7E-4750-B91E-0B5F646F629F}" destId="{65DB7012-CC48-4A43-8D90-A93A1CDB93D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A9C9A-39EA-4D01-AB87-D2CD5418EC04}">
      <dsp:nvSpPr>
        <dsp:cNvPr id="0" name=""/>
        <dsp:cNvSpPr/>
      </dsp:nvSpPr>
      <dsp:spPr>
        <a:xfrm>
          <a:off x="2626873" y="0"/>
          <a:ext cx="2329771" cy="23301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308B1-A2E5-4533-9A3F-252918DEA7FF}">
      <dsp:nvSpPr>
        <dsp:cNvPr id="0" name=""/>
        <dsp:cNvSpPr/>
      </dsp:nvSpPr>
      <dsp:spPr>
        <a:xfrm>
          <a:off x="3141829" y="841246"/>
          <a:ext cx="1294609" cy="6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Conception</a:t>
          </a:r>
          <a:endParaRPr lang="fr-FR" sz="1400" kern="1200" dirty="0"/>
        </a:p>
      </dsp:txBody>
      <dsp:txXfrm>
        <a:off x="3141829" y="841246"/>
        <a:ext cx="1294609" cy="647149"/>
      </dsp:txXfrm>
    </dsp:sp>
    <dsp:sp modelId="{568334D2-F622-4455-B119-73C5B6C89EE4}">
      <dsp:nvSpPr>
        <dsp:cNvPr id="0" name=""/>
        <dsp:cNvSpPr/>
      </dsp:nvSpPr>
      <dsp:spPr>
        <a:xfrm>
          <a:off x="1979787" y="1338830"/>
          <a:ext cx="2329771" cy="23301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21DFE-BA37-454E-8B73-D031DD148D6E}">
      <dsp:nvSpPr>
        <dsp:cNvPr id="0" name=""/>
        <dsp:cNvSpPr/>
      </dsp:nvSpPr>
      <dsp:spPr>
        <a:xfrm>
          <a:off x="2497368" y="2187821"/>
          <a:ext cx="1294609" cy="6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Expérimentation</a:t>
          </a:r>
          <a:endParaRPr lang="fr-FR" sz="1400" kern="1200" dirty="0"/>
        </a:p>
      </dsp:txBody>
      <dsp:txXfrm>
        <a:off x="2497368" y="2187821"/>
        <a:ext cx="1294609" cy="647149"/>
      </dsp:txXfrm>
    </dsp:sp>
    <dsp:sp modelId="{1D8A5DE5-38A0-4596-AEE8-9E3BFB18D268}">
      <dsp:nvSpPr>
        <dsp:cNvPr id="0" name=""/>
        <dsp:cNvSpPr/>
      </dsp:nvSpPr>
      <dsp:spPr>
        <a:xfrm>
          <a:off x="2792691" y="2837874"/>
          <a:ext cx="2001634" cy="200243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DBC3-B214-4F84-932D-CCC8B4F24897}">
      <dsp:nvSpPr>
        <dsp:cNvPr id="0" name=""/>
        <dsp:cNvSpPr/>
      </dsp:nvSpPr>
      <dsp:spPr>
        <a:xfrm>
          <a:off x="3144891" y="3536331"/>
          <a:ext cx="1294609" cy="64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Déploiement</a:t>
          </a:r>
          <a:endParaRPr lang="fr-FR" sz="1400" kern="1200" dirty="0"/>
        </a:p>
      </dsp:txBody>
      <dsp:txXfrm>
        <a:off x="3144891" y="3536331"/>
        <a:ext cx="1294609" cy="647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E4D18-7A70-4FF0-B34C-F0BD16E6E6CD}">
      <dsp:nvSpPr>
        <dsp:cNvPr id="0" name=""/>
        <dsp:cNvSpPr/>
      </dsp:nvSpPr>
      <dsp:spPr>
        <a:xfrm>
          <a:off x="0" y="1495298"/>
          <a:ext cx="8568952" cy="1993731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8F6DA-A0DA-4798-BA7B-4B026255C396}">
      <dsp:nvSpPr>
        <dsp:cNvPr id="0" name=""/>
        <dsp:cNvSpPr/>
      </dsp:nvSpPr>
      <dsp:spPr>
        <a:xfrm>
          <a:off x="2852" y="0"/>
          <a:ext cx="1262652" cy="199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err="1" smtClean="0"/>
            <a:t>Mag</a:t>
          </a:r>
          <a:r>
            <a:rPr lang="fr-FR" sz="1100" b="1" kern="1200" dirty="0" smtClean="0"/>
            <a:t> : annonce rédactionnelle + photo illustration</a:t>
          </a:r>
          <a:endParaRPr lang="fr-FR" sz="1100" b="1" kern="1200" dirty="0"/>
        </a:p>
      </dsp:txBody>
      <dsp:txXfrm>
        <a:off x="2852" y="0"/>
        <a:ext cx="1262652" cy="1993731"/>
      </dsp:txXfrm>
    </dsp:sp>
    <dsp:sp modelId="{A0B3BA27-96E0-4DA0-BE10-4F74DAEA0D3F}">
      <dsp:nvSpPr>
        <dsp:cNvPr id="0" name=""/>
        <dsp:cNvSpPr/>
      </dsp:nvSpPr>
      <dsp:spPr>
        <a:xfrm>
          <a:off x="384962" y="2242947"/>
          <a:ext cx="498432" cy="4984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3C497-C7EB-4C43-924B-F68FC23D1242}">
      <dsp:nvSpPr>
        <dsp:cNvPr id="0" name=""/>
        <dsp:cNvSpPr/>
      </dsp:nvSpPr>
      <dsp:spPr>
        <a:xfrm>
          <a:off x="1307021" y="2990596"/>
          <a:ext cx="1297393" cy="199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Conférence de presse élus</a:t>
          </a:r>
          <a:endParaRPr lang="fr-FR" sz="1100" b="1" kern="1200" dirty="0"/>
        </a:p>
      </dsp:txBody>
      <dsp:txXfrm>
        <a:off x="1307021" y="2990596"/>
        <a:ext cx="1297393" cy="1993731"/>
      </dsp:txXfrm>
    </dsp:sp>
    <dsp:sp modelId="{FF36A360-7DC8-4258-BBA5-7102B60093ED}">
      <dsp:nvSpPr>
        <dsp:cNvPr id="0" name=""/>
        <dsp:cNvSpPr/>
      </dsp:nvSpPr>
      <dsp:spPr>
        <a:xfrm>
          <a:off x="1706502" y="2242947"/>
          <a:ext cx="498432" cy="498432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E1B90-7B60-4D2F-BD32-233BA431C87A}">
      <dsp:nvSpPr>
        <dsp:cNvPr id="0" name=""/>
        <dsp:cNvSpPr/>
      </dsp:nvSpPr>
      <dsp:spPr>
        <a:xfrm>
          <a:off x="2645931" y="0"/>
          <a:ext cx="1210043" cy="199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Affiches mobilier urbain</a:t>
          </a:r>
          <a:endParaRPr lang="fr-FR" sz="1100" b="1" kern="1200" dirty="0"/>
        </a:p>
      </dsp:txBody>
      <dsp:txXfrm>
        <a:off x="2645931" y="0"/>
        <a:ext cx="1210043" cy="1993731"/>
      </dsp:txXfrm>
    </dsp:sp>
    <dsp:sp modelId="{3F53A821-16D4-4BC8-848C-1BE4BB7998E0}">
      <dsp:nvSpPr>
        <dsp:cNvPr id="0" name=""/>
        <dsp:cNvSpPr/>
      </dsp:nvSpPr>
      <dsp:spPr>
        <a:xfrm>
          <a:off x="3001736" y="2242947"/>
          <a:ext cx="498432" cy="498432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AFAED-DF4B-4CAD-9A54-EAD189299F60}">
      <dsp:nvSpPr>
        <dsp:cNvPr id="0" name=""/>
        <dsp:cNvSpPr/>
      </dsp:nvSpPr>
      <dsp:spPr>
        <a:xfrm>
          <a:off x="3897490" y="2990596"/>
          <a:ext cx="1413539" cy="199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Insertion presse : Creusot infos, Montceau News, Informateur de Bourgogne</a:t>
          </a:r>
        </a:p>
      </dsp:txBody>
      <dsp:txXfrm>
        <a:off x="3897490" y="2990596"/>
        <a:ext cx="1413539" cy="1993731"/>
      </dsp:txXfrm>
    </dsp:sp>
    <dsp:sp modelId="{8A14A64C-B51B-401F-A465-2FFB0A237BCB}">
      <dsp:nvSpPr>
        <dsp:cNvPr id="0" name=""/>
        <dsp:cNvSpPr/>
      </dsp:nvSpPr>
      <dsp:spPr>
        <a:xfrm>
          <a:off x="4355044" y="2242947"/>
          <a:ext cx="498432" cy="498432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E2C9F-9FD8-4FBD-9AAE-DAB3FE732A63}">
      <dsp:nvSpPr>
        <dsp:cNvPr id="0" name=""/>
        <dsp:cNvSpPr/>
      </dsp:nvSpPr>
      <dsp:spPr>
        <a:xfrm>
          <a:off x="5352546" y="0"/>
          <a:ext cx="1189733" cy="199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/>
            <a:t>Web : Site CUCM, Facebook, </a:t>
          </a:r>
          <a:r>
            <a:rPr lang="fr-FR" sz="1100" b="1" kern="1200" dirty="0" err="1" smtClean="0"/>
            <a:t>LinkdIn</a:t>
          </a:r>
          <a:endParaRPr lang="fr-FR" sz="1100" b="1" kern="1200" dirty="0"/>
        </a:p>
      </dsp:txBody>
      <dsp:txXfrm>
        <a:off x="5352546" y="0"/>
        <a:ext cx="1189733" cy="1993731"/>
      </dsp:txXfrm>
    </dsp:sp>
    <dsp:sp modelId="{6A7ADD7C-135B-4813-96E1-CDB099111E05}">
      <dsp:nvSpPr>
        <dsp:cNvPr id="0" name=""/>
        <dsp:cNvSpPr/>
      </dsp:nvSpPr>
      <dsp:spPr>
        <a:xfrm>
          <a:off x="5698196" y="2242947"/>
          <a:ext cx="498432" cy="498432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2D4D4-86F4-4B22-A2B0-2395AC98BDDC}">
      <dsp:nvSpPr>
        <dsp:cNvPr id="0" name=""/>
        <dsp:cNvSpPr/>
      </dsp:nvSpPr>
      <dsp:spPr>
        <a:xfrm>
          <a:off x="6583796" y="2990596"/>
          <a:ext cx="1125407" cy="1993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err="1" smtClean="0"/>
            <a:t>Mag</a:t>
          </a:r>
          <a:r>
            <a:rPr lang="fr-FR" sz="1100" b="1" kern="1200" dirty="0" smtClean="0"/>
            <a:t> : page de publicité</a:t>
          </a:r>
          <a:endParaRPr lang="fr-FR" sz="1100" b="1" kern="1200" dirty="0"/>
        </a:p>
      </dsp:txBody>
      <dsp:txXfrm>
        <a:off x="6583796" y="2990596"/>
        <a:ext cx="1125407" cy="1993731"/>
      </dsp:txXfrm>
    </dsp:sp>
    <dsp:sp modelId="{8C68846D-ADF5-49D2-82A3-632371D980FC}">
      <dsp:nvSpPr>
        <dsp:cNvPr id="0" name=""/>
        <dsp:cNvSpPr/>
      </dsp:nvSpPr>
      <dsp:spPr>
        <a:xfrm>
          <a:off x="6897283" y="2242947"/>
          <a:ext cx="498432" cy="49843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6762E-201C-48F7-8A9B-814C18EF658B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28F21-1387-4E7E-B1CE-6F09A5376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94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18503-E5D7-4F36-9A1F-0BF33F1D1709}" type="datetimeFigureOut">
              <a:rPr lang="fr-FR" smtClean="0"/>
              <a:t>14/09/2021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9C169-AD4D-4737-995E-606A554C960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88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4399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941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7586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5159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536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77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662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85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994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06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18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13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25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290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928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9C169-AD4D-4737-995E-606A554C9601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85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024336" cy="175206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827584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latin typeface="Arial Black" panose="020B0A04020102020204" pitchFamily="34" charset="0"/>
                <a:cs typeface="Arial" panose="020B0604020202020204" pitchFamily="34" charset="0"/>
              </a:rPr>
              <a:t>Titre</a:t>
            </a:r>
            <a:endParaRPr lang="fr-FR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 userDrawn="1"/>
        </p:nvSpPr>
        <p:spPr>
          <a:xfrm>
            <a:off x="1475656" y="3789040"/>
            <a:ext cx="6400800" cy="62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5940152" y="55892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 xx juillet 2015</a:t>
            </a:r>
          </a:p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A commune xx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5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fr-FR" sz="3800" smtClean="0">
                <a:latin typeface="Arial Black" panose="020B0A04020102020204" pitchFamily="34" charset="0"/>
              </a:rPr>
              <a:t>Modifiez le style du titre</a:t>
            </a:r>
            <a:endParaRPr lang="fr-FR" sz="3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4"/>
          <p:cNvSpPr>
            <a:spLocks noGrp="1"/>
          </p:cNvSpPr>
          <p:nvPr>
            <p:ph idx="1"/>
          </p:nvPr>
        </p:nvSpPr>
        <p:spPr>
          <a:xfrm>
            <a:off x="734492" y="2060848"/>
            <a:ext cx="7416824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Modifier les styles du texte du masque</a:t>
            </a:r>
          </a:p>
          <a:p>
            <a:pPr lvl="1"/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Deuxième niveau</a:t>
            </a:r>
          </a:p>
          <a:p>
            <a:pPr lvl="2"/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Troisième niveau</a:t>
            </a:r>
          </a:p>
          <a:p>
            <a:pPr lvl="3"/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Quatrième niveau</a:t>
            </a:r>
          </a:p>
          <a:p>
            <a:pPr lvl="4"/>
            <a:r>
              <a:rPr 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Cinquième niveau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628800"/>
            <a:ext cx="7272338" cy="6556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Titre de la sous-partie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3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800" b="1" cap="all"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253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29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01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2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52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3008313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610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3569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695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8507"/>
            <a:ext cx="1224136" cy="14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0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 flipH="1">
            <a:off x="755576" y="2276872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CONFERENCE DES MAIRES</a:t>
            </a:r>
          </a:p>
          <a:p>
            <a:pPr algn="ctr"/>
            <a:endParaRPr lang="fr-FR" sz="40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  <a:p>
            <a:pPr algn="ctr"/>
            <a:endParaRPr lang="fr-FR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fr-FR" sz="2400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16 </a:t>
            </a:r>
            <a:r>
              <a:rPr lang="fr-FR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/ </a:t>
            </a:r>
            <a:r>
              <a:rPr lang="fr-FR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09 </a:t>
            </a:r>
            <a:r>
              <a:rPr lang="fr-FR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/ 2021</a:t>
            </a:r>
            <a:endParaRPr lang="fr-FR" sz="2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7544" y="1844824"/>
            <a:ext cx="5472608" cy="489654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348880"/>
            <a:ext cx="2898555" cy="33059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901070"/>
            <a:ext cx="2274523" cy="47840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680" y="1901070"/>
            <a:ext cx="2387448" cy="476640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95736" y="7438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l’utiliser ? 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403648" y="2060848"/>
            <a:ext cx="2808312" cy="4407636"/>
            <a:chOff x="1259632" y="3284984"/>
            <a:chExt cx="2160240" cy="3514791"/>
          </a:xfrm>
          <a:effectLst>
            <a:outerShdw blurRad="50800" dist="50800" dir="5400000" algn="ctr" rotWithShape="0">
              <a:srgbClr val="002060"/>
            </a:outerShdw>
          </a:effectLst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664" y="3284984"/>
              <a:ext cx="1656184" cy="3514791"/>
            </a:xfrm>
            <a:prstGeom prst="rect">
              <a:avLst/>
            </a:prstGeom>
          </p:spPr>
        </p:pic>
        <p:sp>
          <p:nvSpPr>
            <p:cNvPr id="3" name="Ellipse 2"/>
            <p:cNvSpPr/>
            <p:nvPr/>
          </p:nvSpPr>
          <p:spPr>
            <a:xfrm>
              <a:off x="1259632" y="4797152"/>
              <a:ext cx="2160240" cy="93610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060849"/>
            <a:ext cx="2088232" cy="4407635"/>
          </a:xfrm>
          <a:prstGeom prst="rect">
            <a:avLst/>
          </a:prstGeom>
          <a:effectLst>
            <a:outerShdw dist="50800" dir="5400000" algn="ctr" rotWithShape="0">
              <a:srgbClr val="002060"/>
            </a:outerShdw>
          </a:effectLst>
        </p:spPr>
      </p:pic>
      <p:sp>
        <p:nvSpPr>
          <p:cNvPr id="9" name="Parchemin horizontal 8"/>
          <p:cNvSpPr/>
          <p:nvPr/>
        </p:nvSpPr>
        <p:spPr>
          <a:xfrm>
            <a:off x="1403648" y="1196752"/>
            <a:ext cx="2952328" cy="5760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Module « Suggérer »</a:t>
            </a:r>
            <a:endParaRPr lang="fr-FR" sz="2000" b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2195736" y="7438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l’utiliser ? 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3568" y="1311145"/>
            <a:ext cx="82089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</a:t>
            </a:r>
          </a:p>
          <a:p>
            <a:pPr marL="220662" lvl="3"/>
            <a:endParaRPr lang="fr-FR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r>
              <a:rPr lang="fr-FR" dirty="0">
                <a:ea typeface="Verdana" panose="020B0604030504040204" pitchFamily="34" charset="0"/>
              </a:rPr>
              <a:t>Gestion par le service communication</a:t>
            </a:r>
          </a:p>
          <a:p>
            <a:pPr marL="506412" lvl="3" indent="-285750">
              <a:buFont typeface="Symbol" panose="05050102010706020507" pitchFamily="18" charset="2"/>
              <a:buChar char="Þ"/>
            </a:pPr>
            <a:r>
              <a:rPr lang="fr-FR" dirty="0" smtClean="0">
                <a:ea typeface="Verdana" panose="020B0604030504040204" pitchFamily="34" charset="0"/>
              </a:rPr>
              <a:t>Diffusion d’informations en masse (ex : fermeture des déchetteries pendant les jours fériés, plan déneigement, grands travaux…), notifications instantanées</a:t>
            </a: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 smtClean="0"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 smtClean="0"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 smtClean="0"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>
              <a:ea typeface="Verdana" panose="020B060403050404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852935"/>
            <a:ext cx="1844544" cy="3871515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58" y="2719137"/>
            <a:ext cx="1928484" cy="4005313"/>
          </a:xfrm>
          <a:prstGeom prst="rect">
            <a:avLst/>
          </a:prstGeom>
          <a:effectLst>
            <a:outerShdw blurRad="50800" dist="50800" dir="5400000" algn="ctr" rotWithShape="0">
              <a:srgbClr val="002060"/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1151620" y="2852936"/>
            <a:ext cx="2412268" cy="3871515"/>
            <a:chOff x="1151620" y="2852936"/>
            <a:chExt cx="2412268" cy="387151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5656" y="2852936"/>
              <a:ext cx="1837444" cy="3871515"/>
            </a:xfrm>
            <a:prstGeom prst="rect">
              <a:avLst/>
            </a:prstGeom>
            <a:effectLst>
              <a:outerShdw blurRad="50800" dist="50800" dir="5400000" algn="ctr" rotWithShape="0">
                <a:srgbClr val="002060"/>
              </a:outerShdw>
            </a:effectLst>
          </p:spPr>
        </p:pic>
        <p:sp>
          <p:nvSpPr>
            <p:cNvPr id="11" name="Ellipse 10"/>
            <p:cNvSpPr/>
            <p:nvPr/>
          </p:nvSpPr>
          <p:spPr>
            <a:xfrm>
              <a:off x="1151620" y="5364510"/>
              <a:ext cx="2412268" cy="1304849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195736" y="7438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l’utiliser ? 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  <p:sp>
        <p:nvSpPr>
          <p:cNvPr id="12" name="Parchemin horizontal 11"/>
          <p:cNvSpPr/>
          <p:nvPr/>
        </p:nvSpPr>
        <p:spPr>
          <a:xfrm>
            <a:off x="1295635" y="1257439"/>
            <a:ext cx="3132349" cy="5760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Module « Actualités »</a:t>
            </a:r>
            <a:endParaRPr lang="fr-FR" sz="2000" b="1" u="sng" dirty="0"/>
          </a:p>
        </p:txBody>
      </p:sp>
    </p:spTree>
    <p:extLst>
      <p:ext uri="{BB962C8B-B14F-4D97-AF65-F5344CB8AC3E}">
        <p14:creationId xmlns:p14="http://schemas.microsoft.com/office/powerpoint/2010/main" val="31888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grpSp>
        <p:nvGrpSpPr>
          <p:cNvPr id="60" name="Groupe 59"/>
          <p:cNvGrpSpPr/>
          <p:nvPr/>
        </p:nvGrpSpPr>
        <p:grpSpPr>
          <a:xfrm>
            <a:off x="490214" y="1820548"/>
            <a:ext cx="8467304" cy="4848812"/>
            <a:chOff x="490214" y="1820548"/>
            <a:chExt cx="8467304" cy="4848812"/>
          </a:xfrm>
        </p:grpSpPr>
        <p:sp>
          <p:nvSpPr>
            <p:cNvPr id="29" name="Flèche vers le bas 28"/>
            <p:cNvSpPr/>
            <p:nvPr/>
          </p:nvSpPr>
          <p:spPr>
            <a:xfrm rot="16200000">
              <a:off x="5939795" y="4129105"/>
              <a:ext cx="45719" cy="143678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7" name="Flèche vers le bas 26"/>
            <p:cNvSpPr/>
            <p:nvPr/>
          </p:nvSpPr>
          <p:spPr>
            <a:xfrm>
              <a:off x="5195146" y="3936776"/>
              <a:ext cx="45719" cy="107041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490214" y="3501008"/>
              <a:ext cx="7884249" cy="437515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1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Aiguillage de la requête par la cellule </a:t>
              </a:r>
              <a:r>
                <a:rPr lang="fr-FR" sz="1100" b="1" dirty="0" smtClean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Relations aux Usagers de la </a:t>
              </a:r>
              <a:r>
                <a:rPr lang="fr-FR" sz="11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CUCM</a:t>
              </a:r>
              <a:endParaRPr lang="fr-FR" sz="1100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42028" y="5046454"/>
              <a:ext cx="1466215" cy="6851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Services internes 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CUCM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Ayant e-Atal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7300" y="5038566"/>
              <a:ext cx="1599565" cy="69469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Services externes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Ayant e-Atal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(Communes, etc…)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 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lèche vers le bas 22"/>
            <p:cNvSpPr/>
            <p:nvPr/>
          </p:nvSpPr>
          <p:spPr>
            <a:xfrm>
              <a:off x="3390061" y="3960733"/>
              <a:ext cx="45719" cy="105244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38560" y="5043328"/>
              <a:ext cx="1617616" cy="6851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Services externes 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N’ayant pas </a:t>
              </a:r>
              <a:r>
                <a:rPr lang="fr-FR" sz="1000" b="1" dirty="0" smtClean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e-Atal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 dirty="0" smtClean="0"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(DRI, OPAC…)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rganigramme : Document 27"/>
            <p:cNvSpPr/>
            <p:nvPr/>
          </p:nvSpPr>
          <p:spPr>
            <a:xfrm>
              <a:off x="6575789" y="4479127"/>
              <a:ext cx="1972082" cy="908001"/>
            </a:xfrm>
            <a:prstGeom prst="flowChartDocumen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 dirty="0" smtClean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Informe le citoyen </a:t>
              </a:r>
              <a:r>
                <a:rPr lang="fr-FR" sz="1000" b="1" dirty="0"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par mail de l’envoi de la requête au service externe concerné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Connecteur droit 29"/>
            <p:cNvCxnSpPr>
              <a:stCxn id="28" idx="3"/>
            </p:cNvCxnSpPr>
            <p:nvPr/>
          </p:nvCxnSpPr>
          <p:spPr>
            <a:xfrm flipV="1">
              <a:off x="8547871" y="4926914"/>
              <a:ext cx="409646" cy="62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8957517" y="1820548"/>
              <a:ext cx="0" cy="31125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>
              <a:off x="5508104" y="1820548"/>
              <a:ext cx="3449414" cy="50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55576" y="5992048"/>
              <a:ext cx="1018190" cy="6773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Traitement de la </a:t>
              </a:r>
              <a:r>
                <a:rPr lang="fr-FR" sz="10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requête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>
              <a:off x="3403075" y="5775480"/>
              <a:ext cx="1" cy="2223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2876546" y="5982558"/>
              <a:ext cx="1011963" cy="68680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000" b="1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Traitement de la </a:t>
              </a:r>
              <a:r>
                <a:rPr lang="fr-FR" sz="10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Trebuchet MS" panose="020B0603020202020204" pitchFamily="34" charset="0"/>
                  <a:cs typeface="Times New Roman" panose="02020603050405020304" pitchFamily="18" charset="0"/>
                </a:rPr>
                <a:t>requête</a:t>
              </a:r>
              <a:endParaRPr lang="fr-FR" sz="1000" b="1" dirty="0">
                <a:effectLst/>
                <a:ea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Connecteur droit avec flèche 42"/>
            <p:cNvCxnSpPr/>
            <p:nvPr/>
          </p:nvCxnSpPr>
          <p:spPr>
            <a:xfrm flipH="1">
              <a:off x="1331640" y="5733256"/>
              <a:ext cx="1" cy="2223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1347082" y="65628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est traitée la demande ?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521303" y="5775480"/>
            <a:ext cx="2016795" cy="824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i="1" dirty="0" smtClean="0">
                <a:solidFill>
                  <a:srgbClr val="FF0000"/>
                </a:solidFill>
              </a:rPr>
              <a:t>Uniformiser le traitement des demandes CUCM et Communes </a:t>
            </a:r>
            <a:endParaRPr lang="fr-FR" sz="1000" i="1" dirty="0">
              <a:solidFill>
                <a:srgbClr val="FF0000"/>
              </a:solidFill>
            </a:endParaRPr>
          </a:p>
        </p:txBody>
      </p:sp>
      <p:sp>
        <p:nvSpPr>
          <p:cNvPr id="33" name="Flèche vers le bas 32"/>
          <p:cNvSpPr/>
          <p:nvPr/>
        </p:nvSpPr>
        <p:spPr>
          <a:xfrm>
            <a:off x="1347082" y="3960733"/>
            <a:ext cx="45719" cy="105244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777946" y="5992048"/>
            <a:ext cx="1018190" cy="6773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Traitement de la </a:t>
            </a:r>
            <a:r>
              <a:rPr lang="fr-FR" sz="10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rebuchet MS" panose="020B0603020202020204" pitchFamily="34" charset="0"/>
                <a:cs typeface="Times New Roman" panose="02020603050405020304" pitchFamily="18" charset="0"/>
              </a:rPr>
              <a:t>requête</a:t>
            </a:r>
            <a:endParaRPr lang="fr-FR" sz="1000" b="1" dirty="0">
              <a:effectLst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 flipH="1">
            <a:off x="5354010" y="5733256"/>
            <a:ext cx="1" cy="222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51" y="2432337"/>
            <a:ext cx="8162925" cy="990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509" y="1331578"/>
            <a:ext cx="1107411" cy="106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3568" y="1686867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</a:t>
            </a:r>
          </a:p>
          <a:p>
            <a:pPr algn="just"/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 </a:t>
            </a:r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 </a:t>
            </a:r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fonctionnement existant pour la gestion des sollicitations par la cellule Relations aux Usagers </a:t>
            </a:r>
          </a:p>
          <a:p>
            <a:pPr algn="just"/>
            <a:endParaRPr lang="fr-FR" sz="800" dirty="0" smtClean="0"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dirty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fr-FR" dirty="0" smtClean="0"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900113" algn="just"/>
            <a:r>
              <a:rPr lang="fr-FR" dirty="0" smtClean="0">
                <a:latin typeface="Arial Black" panose="020B0A04020102020204" pitchFamily="34" charset="0"/>
              </a:rPr>
              <a:t>	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demandes sont adressées aux services compétents (internes, communes) qui se rendent sur place en tant que de besoin et se réservent le droit de requalifier le problème </a:t>
            </a:r>
          </a:p>
          <a:p>
            <a:pPr marL="900113" algn="just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délais de traitement seront en fonction de l’intervention à réaliser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à angle droit 15"/>
          <p:cNvSpPr/>
          <p:nvPr/>
        </p:nvSpPr>
        <p:spPr>
          <a:xfrm rot="5400000">
            <a:off x="1214462" y="3308353"/>
            <a:ext cx="253802" cy="495096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lèche à angle droit 5"/>
          <p:cNvSpPr/>
          <p:nvPr/>
        </p:nvSpPr>
        <p:spPr>
          <a:xfrm rot="5400000">
            <a:off x="1214462" y="4460481"/>
            <a:ext cx="253802" cy="495096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3815" y="7988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est traitée la demande ?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059152" y="721727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Et les autres modules ?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67544" y="1799526"/>
            <a:ext cx="79928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</a:t>
            </a:r>
          </a:p>
          <a:p>
            <a:pPr marL="220662" lvl="3"/>
            <a:endParaRPr lang="fr-FR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r>
              <a:rPr lang="fr-FR" sz="2000" dirty="0" smtClean="0">
                <a:ea typeface="Verdana" panose="020B0604030504040204" pitchFamily="34" charset="0"/>
              </a:rPr>
              <a:t>Réception et aiguillage des suggestions vers le bon service par la cellule Relations aux Usagers</a:t>
            </a:r>
          </a:p>
          <a:p>
            <a:pPr marL="506412" lvl="3" indent="-285750">
              <a:buFont typeface="Symbol" panose="05050102010706020507" pitchFamily="18" charset="2"/>
              <a:buChar char="Þ"/>
            </a:pPr>
            <a:r>
              <a:rPr lang="fr-FR" sz="2000" dirty="0" smtClean="0">
                <a:ea typeface="Verdana" panose="020B0604030504040204" pitchFamily="34" charset="0"/>
              </a:rPr>
              <a:t>Pas de réponses spécifiques apportées aux suggestions, juste une réponse automatique de remerciement</a:t>
            </a:r>
            <a:endParaRPr lang="fr-FR" sz="2000" dirty="0"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endParaRPr lang="fr-FR" dirty="0">
              <a:ea typeface="Verdana" panose="020B0604030504040204" pitchFamily="34" charset="0"/>
            </a:endParaRPr>
          </a:p>
        </p:txBody>
      </p:sp>
      <p:sp>
        <p:nvSpPr>
          <p:cNvPr id="39" name="Parchemin horizontal 38"/>
          <p:cNvSpPr/>
          <p:nvPr/>
        </p:nvSpPr>
        <p:spPr>
          <a:xfrm>
            <a:off x="1187624" y="1582921"/>
            <a:ext cx="2952328" cy="5760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Module « Suggérer »</a:t>
            </a:r>
            <a:endParaRPr lang="fr-FR" sz="2000" b="1" u="sng" dirty="0"/>
          </a:p>
        </p:txBody>
      </p:sp>
      <p:sp>
        <p:nvSpPr>
          <p:cNvPr id="40" name="ZoneTexte 39"/>
          <p:cNvSpPr txBox="1"/>
          <p:nvPr/>
        </p:nvSpPr>
        <p:spPr>
          <a:xfrm>
            <a:off x="467544" y="4244219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</a:t>
            </a:r>
          </a:p>
          <a:p>
            <a:pPr marL="220662" lvl="3"/>
            <a:endParaRPr lang="fr-FR" sz="1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06412" lvl="3" indent="-285750">
              <a:buFont typeface="Symbol" panose="05050102010706020507" pitchFamily="18" charset="2"/>
              <a:buChar char="Þ"/>
            </a:pPr>
            <a:r>
              <a:rPr lang="fr-FR" dirty="0">
                <a:ea typeface="Verdana" panose="020B0604030504040204" pitchFamily="34" charset="0"/>
              </a:rPr>
              <a:t>Gestion par le service communication</a:t>
            </a:r>
          </a:p>
          <a:p>
            <a:pPr marL="506412" lvl="3" indent="-285750">
              <a:buFont typeface="Symbol" panose="05050102010706020507" pitchFamily="18" charset="2"/>
              <a:buChar char="Þ"/>
            </a:pPr>
            <a:r>
              <a:rPr lang="fr-FR" dirty="0" smtClean="0">
                <a:ea typeface="Verdana" panose="020B0604030504040204" pitchFamily="34" charset="0"/>
              </a:rPr>
              <a:t>Diffusion d’informations en masse (ex : fermeture des déchetteries pendant les jours fériés, plan déneigement, grands travaux…), notifications instantanées</a:t>
            </a:r>
          </a:p>
          <a:p>
            <a:pPr marL="220662" lvl="3"/>
            <a:endParaRPr lang="fr-FR" dirty="0">
              <a:ea typeface="Verdana" panose="020B0604030504040204" pitchFamily="34" charset="0"/>
            </a:endParaRPr>
          </a:p>
        </p:txBody>
      </p:sp>
      <p:sp>
        <p:nvSpPr>
          <p:cNvPr id="41" name="Parchemin horizontal 40"/>
          <p:cNvSpPr/>
          <p:nvPr/>
        </p:nvSpPr>
        <p:spPr>
          <a:xfrm>
            <a:off x="1157240" y="3956187"/>
            <a:ext cx="3132349" cy="5760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Module « Actualités »</a:t>
            </a:r>
            <a:endParaRPr lang="fr-FR" sz="2000" b="1" u="sng" dirty="0"/>
          </a:p>
        </p:txBody>
      </p:sp>
    </p:spTree>
    <p:extLst>
      <p:ext uri="{BB962C8B-B14F-4D97-AF65-F5344CB8AC3E}">
        <p14:creationId xmlns:p14="http://schemas.microsoft.com/office/powerpoint/2010/main" val="142957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239158343"/>
              </p:ext>
            </p:extLst>
          </p:nvPr>
        </p:nvGraphicFramePr>
        <p:xfrm>
          <a:off x="251520" y="1397000"/>
          <a:ext cx="856895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5612" y="4144818"/>
            <a:ext cx="1144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Sept. / Oct. 21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3688" y="3356992"/>
            <a:ext cx="939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06/10/2021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627784" y="4144818"/>
            <a:ext cx="1701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13/10/21 au 29/10/21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067944" y="335699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06/10/21 au 10/10/21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24128" y="4144818"/>
            <a:ext cx="939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06/10/21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48264" y="3382113"/>
            <a:ext cx="939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</a:rPr>
              <a:t>Nov. / Déc.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691680" y="83758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Planning de déploiement au public</a:t>
            </a:r>
          </a:p>
        </p:txBody>
      </p:sp>
      <p:sp>
        <p:nvSpPr>
          <p:cNvPr id="5" name="Rectangle avec flèche vers le haut 4"/>
          <p:cNvSpPr/>
          <p:nvPr/>
        </p:nvSpPr>
        <p:spPr>
          <a:xfrm>
            <a:off x="1691680" y="4797152"/>
            <a:ext cx="1440160" cy="1512168"/>
          </a:xfrm>
          <a:prstGeom prst="upArrowCallout">
            <a:avLst>
              <a:gd name="adj1" fmla="val 9452"/>
              <a:gd name="adj2" fmla="val 8039"/>
              <a:gd name="adj3" fmla="val 17226"/>
              <a:gd name="adj4" fmla="val 6497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Déploiement au public</a:t>
            </a:r>
          </a:p>
          <a:p>
            <a:pPr algn="ctr"/>
            <a:r>
              <a:rPr lang="fr-FR" dirty="0" smtClean="0"/>
              <a:t>06/10/2021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4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85024" y="386104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</a:t>
            </a:r>
          </a:p>
          <a:p>
            <a:pPr marL="285750" indent="-285750">
              <a:buFont typeface="Wingdings" panose="05000000000000000000" pitchFamily="2" charset="2"/>
              <a:buChar char="m"/>
            </a:pPr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démarche vers les citoyens qui s’appuie sur le bloc communal (CUCM + communes) :</a:t>
            </a:r>
          </a:p>
          <a:p>
            <a:pPr marL="531813">
              <a:tabLst>
                <a:tab pos="900113" algn="l"/>
              </a:tabLst>
            </a:pPr>
            <a:endParaRPr lang="fr-FR" dirty="0" smtClean="0"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31813">
              <a:tabLst>
                <a:tab pos="900113" algn="l"/>
              </a:tabLst>
            </a:pPr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 </a:t>
            </a:r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plus de proximité, le citoyen = </a:t>
            </a:r>
            <a:r>
              <a:rPr lang="fr-FR" b="1" dirty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acteur </a:t>
            </a:r>
            <a:r>
              <a:rPr lang="fr-FR" b="1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immédiat</a:t>
            </a:r>
            <a:endParaRPr lang="fr-FR" dirty="0" smtClean="0"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17563" lvl="2" indent="-285750">
              <a:buFont typeface="Wingdings" panose="05000000000000000000" pitchFamily="2" charset="2"/>
              <a:buChar char="Ä"/>
            </a:pPr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une communication en continu avec l’administré</a:t>
            </a:r>
          </a:p>
          <a:p>
            <a:pPr marL="817563" lvl="2" indent="-285750">
              <a:buFont typeface="Wingdings" panose="05000000000000000000" pitchFamily="2" charset="2"/>
              <a:buChar char="Ä"/>
            </a:pPr>
            <a:r>
              <a:rPr lang="fr-FR" dirty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fr-FR" dirty="0" smtClean="0"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ans une perspective citoyenne et participative</a:t>
            </a:r>
          </a:p>
          <a:p>
            <a:pPr marL="817563" lvl="2" indent="-285750">
              <a:buFont typeface="Wingdings" panose="05000000000000000000" pitchFamily="2" charset="2"/>
              <a:buChar char="Ä"/>
            </a:pPr>
            <a:endParaRPr lang="fr-FR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1341"/>
            <a:ext cx="1656184" cy="1656184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pic>
        <p:nvPicPr>
          <p:cNvPr id="5" name="Image 4" descr="Fichier:Logo-Mairie.png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58" y="2435447"/>
            <a:ext cx="1574705" cy="1574705"/>
          </a:xfrm>
          <a:prstGeom prst="rect">
            <a:avLst/>
          </a:prstGeom>
        </p:spPr>
      </p:pic>
      <p:pic>
        <p:nvPicPr>
          <p:cNvPr id="6" name="Image 5" descr="File:Le Creusot - musee verrerie entree.jpg - Wikimedia ...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11" y="1278827"/>
            <a:ext cx="2483768" cy="1188820"/>
          </a:xfrm>
          <a:prstGeom prst="rect">
            <a:avLst/>
          </a:prstGeom>
        </p:spPr>
      </p:pic>
      <p:sp>
        <p:nvSpPr>
          <p:cNvPr id="13" name="Flèche courbée vers le bas 12"/>
          <p:cNvSpPr/>
          <p:nvPr/>
        </p:nvSpPr>
        <p:spPr>
          <a:xfrm rot="4591577">
            <a:off x="4362798" y="2973416"/>
            <a:ext cx="1029371" cy="498765"/>
          </a:xfrm>
          <a:prstGeom prst="curvedDownArrow">
            <a:avLst>
              <a:gd name="adj1" fmla="val 25000"/>
              <a:gd name="adj2" fmla="val 47245"/>
              <a:gd name="adj3" fmla="val 4682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e bas 14"/>
          <p:cNvSpPr/>
          <p:nvPr/>
        </p:nvSpPr>
        <p:spPr>
          <a:xfrm rot="12135014">
            <a:off x="3979818" y="3560028"/>
            <a:ext cx="983709" cy="420270"/>
          </a:xfrm>
          <a:prstGeom prst="curvedDownArrow">
            <a:avLst>
              <a:gd name="adj1" fmla="val 25000"/>
              <a:gd name="adj2" fmla="val 45854"/>
              <a:gd name="adj3" fmla="val 3864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 courbée vers le bas 15"/>
          <p:cNvSpPr/>
          <p:nvPr/>
        </p:nvSpPr>
        <p:spPr>
          <a:xfrm rot="19046040">
            <a:off x="3707832" y="2974798"/>
            <a:ext cx="936104" cy="423888"/>
          </a:xfrm>
          <a:prstGeom prst="curvedDownArrow">
            <a:avLst>
              <a:gd name="adj1" fmla="val 25000"/>
              <a:gd name="adj2" fmla="val 47245"/>
              <a:gd name="adj3" fmla="val 46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23528" y="2753547"/>
            <a:ext cx="8352928" cy="4278094"/>
            <a:chOff x="467544" y="1853418"/>
            <a:chExt cx="8352928" cy="4536702"/>
          </a:xfrm>
        </p:grpSpPr>
        <p:sp>
          <p:nvSpPr>
            <p:cNvPr id="3" name="ZoneTexte 2"/>
            <p:cNvSpPr txBox="1"/>
            <p:nvPr/>
          </p:nvSpPr>
          <p:spPr>
            <a:xfrm>
              <a:off x="467544" y="1853418"/>
              <a:ext cx="8352928" cy="4536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Arial Black" panose="020B0A040201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          </a:t>
              </a:r>
            </a:p>
            <a:p>
              <a:pPr marL="531813" lvl="2"/>
              <a:r>
                <a:rPr lang="fr-FR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 modules :</a:t>
              </a:r>
            </a:p>
            <a:p>
              <a:pPr marL="531813" lvl="2"/>
              <a:endParaRPr lang="fr-F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274763" lvl="3" indent="-285750" algn="just">
                <a:buFont typeface="Arial" panose="020B0604020202020204" pitchFamily="34" charset="0"/>
                <a:buChar char="•"/>
              </a:pP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Signaler : </a:t>
              </a:r>
            </a:p>
            <a:p>
              <a:pPr marL="2189163" lvl="5" indent="-285750" algn="just">
                <a:buFont typeface="Wingdings" panose="05000000000000000000" pitchFamily="2" charset="2"/>
                <a:buChar char="ü"/>
              </a:pP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pour alerter </a:t>
              </a:r>
              <a:r>
                <a:rPr lang="fr-FR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plus facilement et rapidement la collectivité sur un dysfonctionnement constaté sur l’espace public</a:t>
              </a: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</a:t>
              </a:r>
            </a:p>
            <a:p>
              <a:pPr marL="2189163" lvl="5" indent="-285750" algn="just">
                <a:buFont typeface="Wingdings" panose="05000000000000000000" pitchFamily="2" charset="2"/>
                <a:buChar char="ü"/>
              </a:pP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une géolocalisation automatique, </a:t>
              </a:r>
            </a:p>
            <a:p>
              <a:pPr marL="2189163" lvl="5" indent="-285750" algn="just">
                <a:buFont typeface="Wingdings" panose="05000000000000000000" pitchFamily="2" charset="2"/>
                <a:buChar char="ü"/>
              </a:pPr>
              <a:r>
                <a:rPr lang="fr-FR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</a:t>
              </a:r>
              <a:r>
                <a:rPr lang="fr-FR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</a:t>
              </a: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suivi des demandes,</a:t>
              </a:r>
            </a:p>
            <a:p>
              <a:pPr marL="2189163" lvl="5" indent="-285750" algn="just">
                <a:buFont typeface="Wingdings" panose="05000000000000000000" pitchFamily="2" charset="2"/>
                <a:buChar char="ü"/>
              </a:pP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des notifications instantanées, </a:t>
              </a:r>
            </a:p>
            <a:p>
              <a:pPr marL="531813" lvl="2"/>
              <a:endParaRPr lang="fr-FR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274763" lvl="3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Suggérer : pour émettre une idée,</a:t>
              </a:r>
            </a:p>
            <a:p>
              <a:pPr marL="989013" lvl="3"/>
              <a:endParaRPr lang="fr-FR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1274763" lvl="3" indent="-285750">
                <a:buFont typeface="Arial" panose="020B0604020202020204" pitchFamily="34" charset="0"/>
                <a:buChar char="•"/>
              </a:pP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Actualités : pour suivre </a:t>
              </a:r>
              <a:r>
                <a:rPr lang="fr-FR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l’actualité sur les sujets de </a:t>
              </a:r>
              <a:r>
                <a:rPr lang="fr-FR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proximité.</a:t>
              </a:r>
              <a:endParaRPr lang="fr-F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531813" lvl="2"/>
              <a:endParaRPr lang="fr-F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531813" lvl="2"/>
              <a:endParaRPr lang="fr-FR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1" y="4597856"/>
              <a:ext cx="522251" cy="591886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411" y="2640840"/>
              <a:ext cx="718612" cy="643905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300" y="5376916"/>
              <a:ext cx="434752" cy="413014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748">
            <a:off x="7958348" y="1374273"/>
            <a:ext cx="716137" cy="155301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61205" y="162158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 canal supplémentaire via une application mobile « Relais citoyen », disponible</a:t>
            </a:r>
            <a:r>
              <a:rPr lang="fr-FR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fr-FR" sz="2400" dirty="0"/>
              <a:t>gratuitement sur l’App Store et Play Store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39130">
            <a:off x="7039638" y="1953908"/>
            <a:ext cx="674488" cy="5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691316" y="787544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Les étapes du projet</a:t>
            </a:r>
          </a:p>
          <a:p>
            <a:pPr algn="r"/>
            <a:r>
              <a:rPr lang="fr-FR" sz="3000" b="1" i="1" dirty="0" smtClean="0">
                <a:solidFill>
                  <a:srgbClr val="FF6600"/>
                </a:solidFill>
              </a:rPr>
              <a:t>En étroite collaboration avec les communes</a:t>
            </a:r>
            <a:endParaRPr lang="fr-FR" sz="3000" b="1" i="1" dirty="0">
              <a:solidFill>
                <a:srgbClr val="FF66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-612576" y="1772816"/>
            <a:ext cx="8964487" cy="4840312"/>
            <a:chOff x="0" y="1483913"/>
            <a:chExt cx="8964487" cy="4840312"/>
          </a:xfrm>
        </p:grpSpPr>
        <p:graphicFrame>
          <p:nvGraphicFramePr>
            <p:cNvPr id="2" name="Diagramme 1"/>
            <p:cNvGraphicFramePr/>
            <p:nvPr>
              <p:extLst>
                <p:ext uri="{D42A27DB-BD31-4B8C-83A1-F6EECF244321}">
                  <p14:modId xmlns:p14="http://schemas.microsoft.com/office/powerpoint/2010/main" val="1624778264"/>
                </p:ext>
              </p:extLst>
            </p:nvPr>
          </p:nvGraphicFramePr>
          <p:xfrm>
            <a:off x="0" y="1483913"/>
            <a:ext cx="6936432" cy="48403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ZoneTexte 2"/>
            <p:cNvSpPr txBox="1"/>
            <p:nvPr/>
          </p:nvSpPr>
          <p:spPr>
            <a:xfrm>
              <a:off x="4773316" y="1934252"/>
              <a:ext cx="36724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Lancement de projet</a:t>
              </a:r>
            </a:p>
            <a:p>
              <a:r>
                <a:rPr lang="fr-FR" dirty="0" smtClean="0"/>
                <a:t>Développement et mise en œuvre de la version béta</a:t>
              </a:r>
            </a:p>
            <a:p>
              <a:r>
                <a:rPr lang="fr-FR" dirty="0" smtClean="0"/>
                <a:t>06/2019 à 10/2019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018670" y="3584920"/>
              <a:ext cx="42977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Communes + CUCM</a:t>
              </a:r>
            </a:p>
            <a:p>
              <a:r>
                <a:rPr lang="fr-FR" dirty="0" smtClean="0"/>
                <a:t>Des évolutions de l’outil, des bilans d’étapes</a:t>
              </a:r>
            </a:p>
            <a:p>
              <a:r>
                <a:rPr lang="fr-FR" dirty="0" smtClean="0"/>
                <a:t>11/2019  à 09/2021</a:t>
              </a:r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773316" y="5085184"/>
              <a:ext cx="4191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 l’ensemble de la population de la CUCM</a:t>
              </a:r>
            </a:p>
            <a:p>
              <a:r>
                <a:rPr lang="fr-FR" dirty="0" smtClean="0"/>
                <a:t>à partir du 06/10/2021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867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2012062"/>
            <a:ext cx="8784976" cy="480131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5" y="2098926"/>
            <a:ext cx="2682666" cy="46172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13" y="2057736"/>
            <a:ext cx="2495269" cy="465844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195736" y="7438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l’utiliser ? 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2" y="2021504"/>
            <a:ext cx="2632793" cy="468052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4176090" y="3200194"/>
            <a:ext cx="755950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" name="Connecteur droit avec flèche 12"/>
          <p:cNvCxnSpPr>
            <a:stCxn id="7" idx="6"/>
          </p:cNvCxnSpPr>
          <p:nvPr/>
        </p:nvCxnSpPr>
        <p:spPr>
          <a:xfrm>
            <a:off x="4932040" y="3380214"/>
            <a:ext cx="1872208" cy="2425050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932040" y="3361662"/>
            <a:ext cx="1944216" cy="1723522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Parchemin horizontal 1"/>
          <p:cNvSpPr/>
          <p:nvPr/>
        </p:nvSpPr>
        <p:spPr>
          <a:xfrm>
            <a:off x="1259632" y="1348245"/>
            <a:ext cx="5328592" cy="5760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Module « Signaler » </a:t>
            </a:r>
            <a:r>
              <a:rPr lang="fr-FR" sz="2000" b="1" u="sng" dirty="0" smtClean="0">
                <a:sym typeface="Wingdings" panose="05000000000000000000" pitchFamily="2" charset="2"/>
              </a:rPr>
              <a:t> alerter sa collectivité</a:t>
            </a:r>
            <a:endParaRPr lang="fr-FR" sz="2000" b="1" u="sng" dirty="0"/>
          </a:p>
        </p:txBody>
      </p:sp>
    </p:spTree>
    <p:extLst>
      <p:ext uri="{BB962C8B-B14F-4D97-AF65-F5344CB8AC3E}">
        <p14:creationId xmlns:p14="http://schemas.microsoft.com/office/powerpoint/2010/main" val="26241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1844824"/>
            <a:ext cx="8784976" cy="480131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70" y="1901102"/>
            <a:ext cx="2537648" cy="468875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9" y="1872994"/>
            <a:ext cx="2520280" cy="474497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331640" y="5013176"/>
            <a:ext cx="665355" cy="432048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6268866" y="3217142"/>
            <a:ext cx="2263573" cy="355874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5724128" y="2348880"/>
            <a:ext cx="524215" cy="0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946" y="1872994"/>
            <a:ext cx="2486692" cy="4753948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 flipV="1">
            <a:off x="1996995" y="2348880"/>
            <a:ext cx="1494885" cy="2844316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195736" y="7438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l’utiliser ? 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592" y="1844824"/>
            <a:ext cx="6912768" cy="480131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745" y="1901786"/>
            <a:ext cx="2452814" cy="468739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09" y="1910491"/>
            <a:ext cx="2428495" cy="468686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17" name="Ellipse 16"/>
          <p:cNvSpPr/>
          <p:nvPr/>
        </p:nvSpPr>
        <p:spPr>
          <a:xfrm>
            <a:off x="2195736" y="5877272"/>
            <a:ext cx="720079" cy="36004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2915815" y="4733746"/>
            <a:ext cx="2880321" cy="1340606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195736" y="7438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l’utiliser ? 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9632" y="2012062"/>
            <a:ext cx="6552728" cy="480131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1" y="2058139"/>
            <a:ext cx="2448272" cy="465844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16" name="Parchemin horizontal 15"/>
          <p:cNvSpPr/>
          <p:nvPr/>
        </p:nvSpPr>
        <p:spPr>
          <a:xfrm>
            <a:off x="1547664" y="1384038"/>
            <a:ext cx="5688633" cy="5760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u="sng" dirty="0" smtClean="0"/>
              <a:t>Module « signaler » </a:t>
            </a:r>
            <a:r>
              <a:rPr lang="fr-FR" sz="2000" b="1" u="sng" dirty="0" smtClean="0">
                <a:sym typeface="Wingdings" panose="05000000000000000000" pitchFamily="2" charset="2"/>
              </a:rPr>
              <a:t> </a:t>
            </a:r>
            <a:r>
              <a:rPr lang="fr-FR" sz="2000" b="1" u="sng" dirty="0" smtClean="0"/>
              <a:t>Suivre ses requêtes</a:t>
            </a:r>
            <a:endParaRPr lang="fr-FR" sz="2000" b="1" u="sng" dirty="0"/>
          </a:p>
        </p:txBody>
      </p:sp>
      <p:grpSp>
        <p:nvGrpSpPr>
          <p:cNvPr id="7" name="Groupe 6"/>
          <p:cNvGrpSpPr/>
          <p:nvPr/>
        </p:nvGrpSpPr>
        <p:grpSpPr>
          <a:xfrm>
            <a:off x="2292653" y="3645024"/>
            <a:ext cx="2218331" cy="360040"/>
            <a:chOff x="2205490" y="3573016"/>
            <a:chExt cx="2218331" cy="360040"/>
          </a:xfrm>
        </p:grpSpPr>
        <p:sp>
          <p:nvSpPr>
            <p:cNvPr id="17" name="Ellipse 16"/>
            <p:cNvSpPr/>
            <p:nvPr/>
          </p:nvSpPr>
          <p:spPr>
            <a:xfrm>
              <a:off x="2205490" y="3573016"/>
              <a:ext cx="1070366" cy="360040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V="1">
              <a:off x="3269228" y="3645024"/>
              <a:ext cx="1154593" cy="108012"/>
            </a:xfrm>
            <a:prstGeom prst="straightConnector1">
              <a:avLst/>
            </a:prstGeom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779" y="2115983"/>
            <a:ext cx="2301750" cy="460060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195736" y="7438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l’utiliser ? 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4139952" y="2606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RELAIS CITOYEN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59632" y="1844824"/>
            <a:ext cx="6696744" cy="4896544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946780"/>
            <a:ext cx="2347891" cy="47383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889" y="1932533"/>
            <a:ext cx="2332627" cy="476683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195736" y="74380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i="1" dirty="0" smtClean="0">
                <a:solidFill>
                  <a:srgbClr val="FF6600"/>
                </a:solidFill>
              </a:rPr>
              <a:t>Comment l’utiliser ? </a:t>
            </a:r>
            <a:endParaRPr lang="fr-FR" sz="36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4E2A3071-0C7A-4034-AEF6-E387EA8E39E8}" vid="{04503BC3-481F-4A6C-BBDB-7BC787B8D2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B2EAD095765E47A5AEFCF58901B951" ma:contentTypeVersion="3" ma:contentTypeDescription="Crée un document." ma:contentTypeScope="" ma:versionID="5c0e66cdc6625d9063dbed0e962b2ebf">
  <xsd:schema xmlns:xsd="http://www.w3.org/2001/XMLSchema" xmlns:xs="http://www.w3.org/2001/XMLSchema" xmlns:p="http://schemas.microsoft.com/office/2006/metadata/properties" xmlns:ns2="06581668-fbfa-4df6-8306-df5453e5b56c" targetNamespace="http://schemas.microsoft.com/office/2006/metadata/properties" ma:root="true" ma:fieldsID="a72c35474eac3ccc3e62b485f2606ffd" ns2:_="">
    <xsd:import namespace="06581668-fbfa-4df6-8306-df5453e5b56c"/>
    <xsd:element name="properties">
      <xsd:complexType>
        <xsd:sequence>
          <xsd:element name="documentManagement">
            <xsd:complexType>
              <xsd:all>
                <xsd:element ref="ns2:Type_x0020_de_x0020_documents"/>
                <xsd:element ref="ns2:Domaine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581668-fbfa-4df6-8306-df5453e5b56c" elementFormDefault="qualified">
    <xsd:import namespace="http://schemas.microsoft.com/office/2006/documentManagement/types"/>
    <xsd:import namespace="http://schemas.microsoft.com/office/infopath/2007/PartnerControls"/>
    <xsd:element name="Type_x0020_de_x0020_documents" ma:index="8" ma:displayName="Type de documents" ma:format="Dropdown" ma:internalName="Type_x0020_de_x0020_documents">
      <xsd:simpleType>
        <xsd:restriction base="dms:Choice">
          <xsd:enumeration value="Procédures"/>
          <xsd:enumeration value="Modèles"/>
        </xsd:restriction>
      </xsd:simpleType>
    </xsd:element>
    <xsd:element name="Domaines" ma:index="9" ma:displayName="Domaines" ma:format="Dropdown" ma:internalName="Domaines">
      <xsd:simpleType>
        <xsd:restriction base="dms:Choice">
          <xsd:enumeration value="Secr. et Assemblée générale"/>
          <xsd:enumeration value="Communication"/>
          <xsd:enumeration value="Documents de gestion"/>
          <xsd:enumeration value="Finances"/>
          <xsd:enumeration value="Gestion domaniale"/>
          <xsd:enumeration value="Informatique"/>
          <xsd:enumeration value="Juridique"/>
          <xsd:enumeration value="Marchés publics"/>
          <xsd:enumeration value="RH"/>
          <xsd:enumeration value="RGPD"/>
          <xsd:enumeration value="Autr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de_x0020_documents xmlns="06581668-fbfa-4df6-8306-df5453e5b56c">Modèles</Type_x0020_de_x0020_documents>
    <Domaines xmlns="06581668-fbfa-4df6-8306-df5453e5b56c">Communication</Domaine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C6CC18-0594-4A57-B6E9-536910003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581668-fbfa-4df6-8306-df5453e5b5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DC892E-EA5E-44B3-A6E0-F8BFF46C971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6581668-fbfa-4df6-8306-df5453e5b56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976D18-029D-409C-9050-8ACF4162FB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2597</TotalTime>
  <Words>598</Words>
  <Application>Microsoft Office PowerPoint</Application>
  <PresentationFormat>Affichage à l'écran (4:3)</PresentationFormat>
  <Paragraphs>234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Symbol</vt:lpstr>
      <vt:lpstr>Times New Roman</vt:lpstr>
      <vt:lpstr>Trebuchet MS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CUCM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MACRON</dc:creator>
  <cp:lastModifiedBy>Sophie PENET</cp:lastModifiedBy>
  <cp:revision>237</cp:revision>
  <cp:lastPrinted>2021-06-17T09:44:30Z</cp:lastPrinted>
  <dcterms:created xsi:type="dcterms:W3CDTF">2018-12-05T21:29:04Z</dcterms:created>
  <dcterms:modified xsi:type="dcterms:W3CDTF">2021-09-14T06:48:30Z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3049945</vt:lpwstr>
  </property>
  <property fmtid="{D5CDD505-2E9C-101B-9397-08002B2CF9AE}" pid="3" name="NXPowerLiteSettings">
    <vt:lpwstr>C74006B004C800</vt:lpwstr>
  </property>
  <property fmtid="{D5CDD505-2E9C-101B-9397-08002B2CF9AE}" pid="4" name="NXPowerLiteVersion">
    <vt:lpwstr>S6.2.11</vt:lpwstr>
  </property>
  <property fmtid="{D5CDD505-2E9C-101B-9397-08002B2CF9AE}" pid="5" name="ContentTypeId">
    <vt:lpwstr>0x010100E2B2EAD095765E47A5AEFCF58901B951</vt:lpwstr>
  </property>
</Properties>
</file>